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media/image13.jpg" ContentType="image/png"/>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 id="2147484658" r:id="rId6"/>
  </p:sldMasterIdLst>
  <p:notesMasterIdLst>
    <p:notesMasterId r:id="rId40"/>
  </p:notesMasterIdLst>
  <p:handoutMasterIdLst>
    <p:handoutMasterId r:id="rId41"/>
  </p:handoutMasterIdLst>
  <p:sldIdLst>
    <p:sldId id="259" r:id="rId7"/>
    <p:sldId id="324" r:id="rId8"/>
    <p:sldId id="261" r:id="rId9"/>
    <p:sldId id="260" r:id="rId10"/>
    <p:sldId id="1843" r:id="rId11"/>
    <p:sldId id="1871" r:id="rId12"/>
    <p:sldId id="1868" r:id="rId13"/>
    <p:sldId id="1894" r:id="rId14"/>
    <p:sldId id="1861" r:id="rId15"/>
    <p:sldId id="1823" r:id="rId16"/>
    <p:sldId id="1824" r:id="rId17"/>
    <p:sldId id="1822" r:id="rId18"/>
    <p:sldId id="1870" r:id="rId19"/>
    <p:sldId id="1872" r:id="rId20"/>
    <p:sldId id="1873" r:id="rId21"/>
    <p:sldId id="1874" r:id="rId22"/>
    <p:sldId id="1876" r:id="rId23"/>
    <p:sldId id="1883" r:id="rId24"/>
    <p:sldId id="1880" r:id="rId25"/>
    <p:sldId id="1881" r:id="rId26"/>
    <p:sldId id="1886" r:id="rId27"/>
    <p:sldId id="1891" r:id="rId28"/>
    <p:sldId id="367" r:id="rId29"/>
    <p:sldId id="1888" r:id="rId30"/>
    <p:sldId id="1889" r:id="rId31"/>
    <p:sldId id="1890" r:id="rId32"/>
    <p:sldId id="1882" r:id="rId33"/>
    <p:sldId id="1887" r:id="rId34"/>
    <p:sldId id="1885" r:id="rId35"/>
    <p:sldId id="1660" r:id="rId36"/>
    <p:sldId id="1892" r:id="rId37"/>
    <p:sldId id="1893" r:id="rId38"/>
    <p:sldId id="1848"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259"/>
            <p14:sldId id="324"/>
            <p14:sldId id="261"/>
            <p14:sldId id="260"/>
            <p14:sldId id="1843"/>
            <p14:sldId id="1871"/>
            <p14:sldId id="1868"/>
            <p14:sldId id="1894"/>
            <p14:sldId id="1861"/>
            <p14:sldId id="1823"/>
            <p14:sldId id="1824"/>
            <p14:sldId id="1822"/>
            <p14:sldId id="1870"/>
            <p14:sldId id="1872"/>
            <p14:sldId id="1873"/>
            <p14:sldId id="1874"/>
            <p14:sldId id="1876"/>
            <p14:sldId id="1883"/>
          </p14:sldIdLst>
        </p14:section>
        <p14:section name="DSC Modules" id="{311F654B-9FC7-497B-BB10-C97961284DD2}">
          <p14:sldIdLst>
            <p14:sldId id="1880"/>
            <p14:sldId id="1881"/>
            <p14:sldId id="1886"/>
            <p14:sldId id="1891"/>
            <p14:sldId id="367"/>
            <p14:sldId id="1888"/>
            <p14:sldId id="1889"/>
            <p14:sldId id="1890"/>
            <p14:sldId id="1882"/>
            <p14:sldId id="1887"/>
            <p14:sldId id="1885"/>
            <p14:sldId id="1660"/>
            <p14:sldId id="1892"/>
            <p14:sldId id="1893"/>
          </p14:sldIdLst>
        </p14:section>
        <p14:section name="Outro" id="{CE18F531-8D47-4791-8D82-51A163BAEC53}">
          <p14:sldIdLst>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EC4CB6-7493-4CC4-AE9B-5E5AD29BC057}" v="59" dt="2019-05-11T11:45:31.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922" autoAdjust="0"/>
  </p:normalViewPr>
  <p:slideViewPr>
    <p:cSldViewPr snapToGrid="0">
      <p:cViewPr varScale="1">
        <p:scale>
          <a:sx n="87" d="100"/>
          <a:sy n="87" d="100"/>
        </p:scale>
        <p:origin x="75" y="399"/>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745ffdfd97324ba" providerId="LiveId" clId="{5D743B6C-AB39-41A3-AF76-E25AEBBC36DE}"/>
  </pc:docChgLst>
  <pc:docChgLst>
    <pc:chgData name="Nik Charlebois" userId="f745ffdfd97324ba" providerId="LiveId" clId="{99DBA779-80BD-4F59-B72E-C2F0FF6F4269}"/>
    <pc:docChg chg="undo custSel addSld delSld modSld sldOrd addSection delSection modSection">
      <pc:chgData name="Nik Charlebois" userId="f745ffdfd97324ba" providerId="LiveId" clId="{99DBA779-80BD-4F59-B72E-C2F0FF6F4269}" dt="2019-03-15T16:24:56.154" v="3366" actId="1076"/>
      <pc:docMkLst>
        <pc:docMk/>
      </pc:docMkLst>
      <pc:sldChg chg="del">
        <pc:chgData name="Nik Charlebois" userId="f745ffdfd97324ba" providerId="LiveId" clId="{99DBA779-80BD-4F59-B72E-C2F0FF6F4269}" dt="2019-03-12T11:03:13.299" v="120" actId="47"/>
        <pc:sldMkLst>
          <pc:docMk/>
          <pc:sldMk cId="2972276425" sldId="257"/>
        </pc:sldMkLst>
      </pc:sldChg>
      <pc:sldChg chg="add ord modTransition">
        <pc:chgData name="Nik Charlebois" userId="f745ffdfd97324ba" providerId="LiveId" clId="{99DBA779-80BD-4F59-B72E-C2F0FF6F4269}" dt="2019-03-15T16:05:48.304" v="3282"/>
        <pc:sldMkLst>
          <pc:docMk/>
          <pc:sldMk cId="1423054183" sldId="258"/>
        </pc:sldMkLst>
      </pc:sldChg>
      <pc:sldChg chg="add ord modTransition">
        <pc:chgData name="Nik Charlebois" userId="f745ffdfd97324ba" providerId="LiveId" clId="{99DBA779-80BD-4F59-B72E-C2F0FF6F4269}" dt="2019-03-15T16:05:48.304" v="3282"/>
        <pc:sldMkLst>
          <pc:docMk/>
          <pc:sldMk cId="974016850" sldId="260"/>
        </pc:sldMkLst>
      </pc:sldChg>
      <pc:sldChg chg="del">
        <pc:chgData name="Nik Charlebois" userId="f745ffdfd97324ba" providerId="LiveId" clId="{99DBA779-80BD-4F59-B72E-C2F0FF6F4269}" dt="2019-03-12T11:01:58.800" v="81" actId="47"/>
        <pc:sldMkLst>
          <pc:docMk/>
          <pc:sldMk cId="874629543" sldId="262"/>
        </pc:sldMkLst>
      </pc:sldChg>
      <pc:sldChg chg="modSp">
        <pc:chgData name="Nik Charlebois" userId="f745ffdfd97324ba" providerId="LiveId" clId="{99DBA779-80BD-4F59-B72E-C2F0FF6F4269}" dt="2019-03-12T11:03:00.808" v="118" actId="20577"/>
        <pc:sldMkLst>
          <pc:docMk/>
          <pc:sldMk cId="2135441367" sldId="324"/>
        </pc:sldMkLst>
        <pc:spChg chg="mod">
          <ac:chgData name="Nik Charlebois" userId="f745ffdfd97324ba" providerId="LiveId" clId="{99DBA779-80BD-4F59-B72E-C2F0FF6F4269}" dt="2019-03-12T11:03:00.808" v="118" actId="20577"/>
          <ac:spMkLst>
            <pc:docMk/>
            <pc:sldMk cId="2135441367" sldId="324"/>
            <ac:spMk id="12" creationId="{00000000-0000-0000-0000-000000000000}"/>
          </ac:spMkLst>
        </pc:spChg>
      </pc:sldChg>
      <pc:sldChg chg="delSp modSp ord delDesignElem">
        <pc:chgData name="Nik Charlebois" userId="f745ffdfd97324ba" providerId="LiveId" clId="{99DBA779-80BD-4F59-B72E-C2F0FF6F4269}" dt="2019-03-15T15:19:11.329" v="3211"/>
        <pc:sldMkLst>
          <pc:docMk/>
          <pc:sldMk cId="2713956760" sldId="384"/>
        </pc:sldMkLst>
        <pc:spChg chg="mod">
          <ac:chgData name="Nik Charlebois" userId="f745ffdfd97324ba" providerId="LiveId" clId="{99DBA779-80BD-4F59-B72E-C2F0FF6F4269}" dt="2019-03-14T15:03:39.790" v="1247" actId="207"/>
          <ac:spMkLst>
            <pc:docMk/>
            <pc:sldMk cId="2713956760" sldId="384"/>
            <ac:spMk id="2" creationId="{00000000-0000-0000-0000-000000000000}"/>
          </ac:spMkLst>
        </pc:spChg>
        <pc:spChg chg="mod">
          <ac:chgData name="Nik Charlebois" userId="f745ffdfd97324ba" providerId="LiveId" clId="{99DBA779-80BD-4F59-B72E-C2F0FF6F4269}" dt="2019-03-14T18:27:27.079" v="2002" actId="6549"/>
          <ac:spMkLst>
            <pc:docMk/>
            <pc:sldMk cId="2713956760" sldId="384"/>
            <ac:spMk id="5" creationId="{00000000-0000-0000-0000-000000000000}"/>
          </ac:spMkLst>
        </pc:spChg>
        <pc:spChg chg="del">
          <ac:chgData name="Nik Charlebois" userId="f745ffdfd97324ba" providerId="LiveId" clId="{99DBA779-80BD-4F59-B72E-C2F0FF6F4269}" dt="2019-03-14T15:03:35.267" v="1246"/>
          <ac:spMkLst>
            <pc:docMk/>
            <pc:sldMk cId="2713956760" sldId="384"/>
            <ac:spMk id="75" creationId="{F9A95BEE-6BB1-4A28-A8E6-A34B2E42EF87}"/>
          </ac:spMkLst>
        </pc:spChg>
        <pc:spChg chg="del">
          <ac:chgData name="Nik Charlebois" userId="f745ffdfd97324ba" providerId="LiveId" clId="{99DBA779-80BD-4F59-B72E-C2F0FF6F4269}" dt="2019-03-14T15:03:35.267" v="1246"/>
          <ac:spMkLst>
            <pc:docMk/>
            <pc:sldMk cId="2713956760" sldId="384"/>
            <ac:spMk id="1028" creationId="{F56F5174-31D9-4DBB-AAB7-A1FD7BDB1352}"/>
          </ac:spMkLst>
        </pc:spChg>
        <pc:picChg chg="del">
          <ac:chgData name="Nik Charlebois" userId="f745ffdfd97324ba" providerId="LiveId" clId="{99DBA779-80BD-4F59-B72E-C2F0FF6F4269}" dt="2019-03-14T15:03:35.267" v="1246"/>
          <ac:picMkLst>
            <pc:docMk/>
            <pc:sldMk cId="2713956760" sldId="384"/>
            <ac:picMk id="73" creationId="{AE113210-7872-481A-ADE6-3A05CCAF5EB2}"/>
          </ac:picMkLst>
        </pc:picChg>
        <pc:picChg chg="mod">
          <ac:chgData name="Nik Charlebois" userId="f745ffdfd97324ba" providerId="LiveId" clId="{99DBA779-80BD-4F59-B72E-C2F0FF6F4269}" dt="2019-03-14T15:03:50.663" v="1252" actId="1076"/>
          <ac:picMkLst>
            <pc:docMk/>
            <pc:sldMk cId="2713956760" sldId="384"/>
            <ac:picMk id="1026" creationId="{DECD3C79-A87E-4E8D-92FA-BA320A2BD609}"/>
          </ac:picMkLst>
        </pc:picChg>
      </pc:sldChg>
      <pc:sldChg chg="addSp modSp add ord">
        <pc:chgData name="Nik Charlebois" userId="f745ffdfd97324ba" providerId="LiveId" clId="{99DBA779-80BD-4F59-B72E-C2F0FF6F4269}" dt="2019-03-12T11:01:55.364" v="80" actId="1076"/>
        <pc:sldMkLst>
          <pc:docMk/>
          <pc:sldMk cId="2102951178" sldId="412"/>
        </pc:sldMkLst>
        <pc:spChg chg="add mod">
          <ac:chgData name="Nik Charlebois" userId="f745ffdfd97324ba" providerId="LiveId" clId="{99DBA779-80BD-4F59-B72E-C2F0FF6F4269}" dt="2019-03-12T11:01:55.364" v="80" actId="1076"/>
          <ac:spMkLst>
            <pc:docMk/>
            <pc:sldMk cId="2102951178" sldId="412"/>
            <ac:spMk id="2" creationId="{184D146C-2B22-453C-8A28-E4D34E5E96BF}"/>
          </ac:spMkLst>
        </pc:spChg>
        <pc:spChg chg="mod">
          <ac:chgData name="Nik Charlebois" userId="f745ffdfd97324ba" providerId="LiveId" clId="{99DBA779-80BD-4F59-B72E-C2F0FF6F4269}" dt="2019-03-12T11:01:15.088" v="26" actId="20577"/>
          <ac:spMkLst>
            <pc:docMk/>
            <pc:sldMk cId="2102951178" sldId="412"/>
            <ac:spMk id="4" creationId="{00000000-0000-0000-0000-000000000000}"/>
          </ac:spMkLst>
        </pc:spChg>
        <pc:spChg chg="mod">
          <ac:chgData name="Nik Charlebois" userId="f745ffdfd97324ba" providerId="LiveId" clId="{99DBA779-80BD-4F59-B72E-C2F0FF6F4269}" dt="2019-03-12T11:01:08.551" v="8" actId="20577"/>
          <ac:spMkLst>
            <pc:docMk/>
            <pc:sldMk cId="2102951178" sldId="412"/>
            <ac:spMk id="6" creationId="{00000000-0000-0000-0000-000000000000}"/>
          </ac:spMkLst>
        </pc:spChg>
      </pc:sldChg>
      <pc:sldChg chg="addSp delSp modSp delDesignElem">
        <pc:chgData name="Nik Charlebois" userId="f745ffdfd97324ba" providerId="LiveId" clId="{99DBA779-80BD-4F59-B72E-C2F0FF6F4269}" dt="2019-03-14T15:05:56.484" v="1278" actId="1076"/>
        <pc:sldMkLst>
          <pc:docMk/>
          <pc:sldMk cId="3344539257" sldId="455"/>
        </pc:sldMkLst>
        <pc:spChg chg="add del mod">
          <ac:chgData name="Nik Charlebois" userId="f745ffdfd97324ba" providerId="LiveId" clId="{99DBA779-80BD-4F59-B72E-C2F0FF6F4269}" dt="2019-03-14T15:05:08.328" v="1269" actId="478"/>
          <ac:spMkLst>
            <pc:docMk/>
            <pc:sldMk cId="3344539257" sldId="455"/>
            <ac:spMk id="2" creationId="{1FE13A46-F668-4E79-AB70-C7C7EEF3DE99}"/>
          </ac:spMkLst>
        </pc:spChg>
        <pc:spChg chg="mod">
          <ac:chgData name="Nik Charlebois" userId="f745ffdfd97324ba" providerId="LiveId" clId="{99DBA779-80BD-4F59-B72E-C2F0FF6F4269}" dt="2019-03-14T15:05:20.688" v="1272" actId="1076"/>
          <ac:spMkLst>
            <pc:docMk/>
            <pc:sldMk cId="3344539257" sldId="455"/>
            <ac:spMk id="8" creationId="{00000000-0000-0000-0000-000000000000}"/>
          </ac:spMkLst>
        </pc:spChg>
        <pc:spChg chg="del">
          <ac:chgData name="Nik Charlebois" userId="f745ffdfd97324ba" providerId="LiveId" clId="{99DBA779-80BD-4F59-B72E-C2F0FF6F4269}" dt="2019-03-14T15:05:05.403" v="1268"/>
          <ac:spMkLst>
            <pc:docMk/>
            <pc:sldMk cId="3344539257" sldId="455"/>
            <ac:spMk id="13" creationId="{3B854194-185D-494D-905C-7C7CB2E30F6E}"/>
          </ac:spMkLst>
        </pc:spChg>
        <pc:spChg chg="del">
          <ac:chgData name="Nik Charlebois" userId="f745ffdfd97324ba" providerId="LiveId" clId="{99DBA779-80BD-4F59-B72E-C2F0FF6F4269}" dt="2019-03-14T15:05:05.403" v="1268"/>
          <ac:spMkLst>
            <pc:docMk/>
            <pc:sldMk cId="3344539257" sldId="455"/>
            <ac:spMk id="15" creationId="{B4F5FA0D-0104-4987-8241-EFF7C85B88DE}"/>
          </ac:spMkLst>
        </pc:spChg>
        <pc:picChg chg="add mod">
          <ac:chgData name="Nik Charlebois" userId="f745ffdfd97324ba" providerId="LiveId" clId="{99DBA779-80BD-4F59-B72E-C2F0FF6F4269}" dt="2019-03-14T15:05:56.484" v="1278" actId="1076"/>
          <ac:picMkLst>
            <pc:docMk/>
            <pc:sldMk cId="3344539257" sldId="455"/>
            <ac:picMk id="5" creationId="{62E16EB9-2416-4921-AF0A-7CA497BAD9F8}"/>
          </ac:picMkLst>
        </pc:picChg>
        <pc:picChg chg="del">
          <ac:chgData name="Nik Charlebois" userId="f745ffdfd97324ba" providerId="LiveId" clId="{99DBA779-80BD-4F59-B72E-C2F0FF6F4269}" dt="2019-03-14T15:05:05.403" v="1268"/>
          <ac:picMkLst>
            <pc:docMk/>
            <pc:sldMk cId="3344539257" sldId="455"/>
            <ac:picMk id="17" creationId="{2897127E-6CEF-446C-BE87-93B7C46E49D1}"/>
          </ac:picMkLst>
        </pc:picChg>
      </pc:sldChg>
      <pc:sldChg chg="addSp delSp modSp delDesignElem">
        <pc:chgData name="Nik Charlebois" userId="f745ffdfd97324ba" providerId="LiveId" clId="{99DBA779-80BD-4F59-B72E-C2F0FF6F4269}" dt="2019-03-14T18:16:51.685" v="1663" actId="1076"/>
        <pc:sldMkLst>
          <pc:docMk/>
          <pc:sldMk cId="2350502647" sldId="457"/>
        </pc:sldMkLst>
        <pc:spChg chg="add del mod">
          <ac:chgData name="Nik Charlebois" userId="f745ffdfd97324ba" providerId="LiveId" clId="{99DBA779-80BD-4F59-B72E-C2F0FF6F4269}" dt="2019-03-14T18:16:39.394" v="1659" actId="478"/>
          <ac:spMkLst>
            <pc:docMk/>
            <pc:sldMk cId="2350502647" sldId="457"/>
            <ac:spMk id="2" creationId="{C8D57239-C522-4A8F-AE29-E6D7738F23AB}"/>
          </ac:spMkLst>
        </pc:spChg>
        <pc:spChg chg="add del mod">
          <ac:chgData name="Nik Charlebois" userId="f745ffdfd97324ba" providerId="LiveId" clId="{99DBA779-80BD-4F59-B72E-C2F0FF6F4269}" dt="2019-03-14T18:16:51.685" v="1663" actId="1076"/>
          <ac:spMkLst>
            <pc:docMk/>
            <pc:sldMk cId="2350502647" sldId="457"/>
            <ac:spMk id="8" creationId="{00000000-0000-0000-0000-000000000000}"/>
          </ac:spMkLst>
        </pc:spChg>
        <pc:spChg chg="del">
          <ac:chgData name="Nik Charlebois" userId="f745ffdfd97324ba" providerId="LiveId" clId="{99DBA779-80BD-4F59-B72E-C2F0FF6F4269}" dt="2019-03-14T18:16:33.056" v="1656"/>
          <ac:spMkLst>
            <pc:docMk/>
            <pc:sldMk cId="2350502647" sldId="457"/>
            <ac:spMk id="17" creationId="{6166C6D1-23AC-49C4-BA07-238E4E9F8CEB}"/>
          </ac:spMkLst>
        </pc:spChg>
        <pc:spChg chg="del">
          <ac:chgData name="Nik Charlebois" userId="f745ffdfd97324ba" providerId="LiveId" clId="{99DBA779-80BD-4F59-B72E-C2F0FF6F4269}" dt="2019-03-14T18:16:33.056" v="1656"/>
          <ac:spMkLst>
            <pc:docMk/>
            <pc:sldMk cId="2350502647" sldId="457"/>
            <ac:spMk id="19" creationId="{E186B68C-84BC-4A6E-99D1-EE87483C1349}"/>
          </ac:spMkLst>
        </pc:spChg>
        <pc:spChg chg="del">
          <ac:chgData name="Nik Charlebois" userId="f745ffdfd97324ba" providerId="LiveId" clId="{99DBA779-80BD-4F59-B72E-C2F0FF6F4269}" dt="2019-03-14T18:16:33.056" v="1656"/>
          <ac:spMkLst>
            <pc:docMk/>
            <pc:sldMk cId="2350502647" sldId="457"/>
            <ac:spMk id="21" creationId="{B775CD93-9DF2-48CB-9F57-1BCA9A46C7FA}"/>
          </ac:spMkLst>
        </pc:spChg>
        <pc:spChg chg="del">
          <ac:chgData name="Nik Charlebois" userId="f745ffdfd97324ba" providerId="LiveId" clId="{99DBA779-80BD-4F59-B72E-C2F0FF6F4269}" dt="2019-03-14T18:16:33.056" v="1656"/>
          <ac:spMkLst>
            <pc:docMk/>
            <pc:sldMk cId="2350502647" sldId="457"/>
            <ac:spMk id="23" creationId="{1C091803-41C2-48E0-9228-5148460C7479}"/>
          </ac:spMkLst>
        </pc:spChg>
        <pc:picChg chg="mod">
          <ac:chgData name="Nik Charlebois" userId="f745ffdfd97324ba" providerId="LiveId" clId="{99DBA779-80BD-4F59-B72E-C2F0FF6F4269}" dt="2019-03-14T18:16:48.562" v="1662" actId="1076"/>
          <ac:picMkLst>
            <pc:docMk/>
            <pc:sldMk cId="2350502647" sldId="457"/>
            <ac:picMk id="12" creationId="{ACAAF5D7-299C-47E0-BF58-5B55CABE4EA9}"/>
          </ac:picMkLst>
        </pc:picChg>
      </pc:sldChg>
      <pc:sldChg chg="addSp delSp modSp delDesignElem">
        <pc:chgData name="Nik Charlebois" userId="f745ffdfd97324ba" providerId="LiveId" clId="{99DBA779-80BD-4F59-B72E-C2F0FF6F4269}" dt="2019-03-14T15:06:55.564" v="1288" actId="14100"/>
        <pc:sldMkLst>
          <pc:docMk/>
          <pc:sldMk cId="2590279818" sldId="465"/>
        </pc:sldMkLst>
        <pc:spChg chg="add del mod">
          <ac:chgData name="Nik Charlebois" userId="f745ffdfd97324ba" providerId="LiveId" clId="{99DBA779-80BD-4F59-B72E-C2F0FF6F4269}" dt="2019-03-14T15:06:19.391" v="1282" actId="478"/>
          <ac:spMkLst>
            <pc:docMk/>
            <pc:sldMk cId="2590279818" sldId="465"/>
            <ac:spMk id="2" creationId="{4A52FB7E-4340-478D-9D5E-6361FDD1ACB6}"/>
          </ac:spMkLst>
        </pc:spChg>
        <pc:spChg chg="mod">
          <ac:chgData name="Nik Charlebois" userId="f745ffdfd97324ba" providerId="LiveId" clId="{99DBA779-80BD-4F59-B72E-C2F0FF6F4269}" dt="2019-03-14T15:06:17.918" v="1281" actId="207"/>
          <ac:spMkLst>
            <pc:docMk/>
            <pc:sldMk cId="2590279818" sldId="465"/>
            <ac:spMk id="3" creationId="{00000000-0000-0000-0000-000000000000}"/>
          </ac:spMkLst>
        </pc:spChg>
        <pc:spChg chg="mod">
          <ac:chgData name="Nik Charlebois" userId="f745ffdfd97324ba" providerId="LiveId" clId="{99DBA779-80BD-4F59-B72E-C2F0FF6F4269}" dt="2019-03-14T15:06:43.031" v="1286" actId="1076"/>
          <ac:spMkLst>
            <pc:docMk/>
            <pc:sldMk cId="2590279818" sldId="465"/>
            <ac:spMk id="8" creationId="{00000000-0000-0000-0000-000000000000}"/>
          </ac:spMkLst>
        </pc:spChg>
        <pc:spChg chg="del">
          <ac:chgData name="Nik Charlebois" userId="f745ffdfd97324ba" providerId="LiveId" clId="{99DBA779-80BD-4F59-B72E-C2F0FF6F4269}" dt="2019-03-14T15:06:13.553" v="1280"/>
          <ac:spMkLst>
            <pc:docMk/>
            <pc:sldMk cId="2590279818" sldId="465"/>
            <ac:spMk id="17" creationId="{59A309A7-1751-4ABE-A3C1-EEC40366AD89}"/>
          </ac:spMkLst>
        </pc:spChg>
        <pc:spChg chg="del">
          <ac:chgData name="Nik Charlebois" userId="f745ffdfd97324ba" providerId="LiveId" clId="{99DBA779-80BD-4F59-B72E-C2F0FF6F4269}" dt="2019-03-14T15:06:13.553" v="1280"/>
          <ac:spMkLst>
            <pc:docMk/>
            <pc:sldMk cId="2590279818" sldId="465"/>
            <ac:spMk id="19" creationId="{967D8EB6-EAE1-4F9C-B398-83321E287204}"/>
          </ac:spMkLst>
        </pc:spChg>
        <pc:picChg chg="mod">
          <ac:chgData name="Nik Charlebois" userId="f745ffdfd97324ba" providerId="LiveId" clId="{99DBA779-80BD-4F59-B72E-C2F0FF6F4269}" dt="2019-03-14T15:06:55.564" v="1288" actId="14100"/>
          <ac:picMkLst>
            <pc:docMk/>
            <pc:sldMk cId="2590279818" sldId="465"/>
            <ac:picMk id="12" creationId="{B1E12179-3C31-4723-AC3D-254E55C0179F}"/>
          </ac:picMkLst>
        </pc:picChg>
      </pc:sldChg>
      <pc:sldChg chg="addSp delSp modSp">
        <pc:chgData name="Nik Charlebois" userId="f745ffdfd97324ba" providerId="LiveId" clId="{99DBA779-80BD-4F59-B72E-C2F0FF6F4269}" dt="2019-03-14T15:07:09.227" v="1291" actId="478"/>
        <pc:sldMkLst>
          <pc:docMk/>
          <pc:sldMk cId="3109043609" sldId="474"/>
        </pc:sldMkLst>
        <pc:spChg chg="mod">
          <ac:chgData name="Nik Charlebois" userId="f745ffdfd97324ba" providerId="LiveId" clId="{99DBA779-80BD-4F59-B72E-C2F0FF6F4269}" dt="2019-03-14T15:07:06.724" v="1290" actId="207"/>
          <ac:spMkLst>
            <pc:docMk/>
            <pc:sldMk cId="3109043609" sldId="474"/>
            <ac:spMk id="3" creationId="{00000000-0000-0000-0000-000000000000}"/>
          </ac:spMkLst>
        </pc:spChg>
        <pc:spChg chg="add del mod">
          <ac:chgData name="Nik Charlebois" userId="f745ffdfd97324ba" providerId="LiveId" clId="{99DBA779-80BD-4F59-B72E-C2F0FF6F4269}" dt="2019-03-14T15:07:09.227" v="1291" actId="478"/>
          <ac:spMkLst>
            <pc:docMk/>
            <pc:sldMk cId="3109043609" sldId="474"/>
            <ac:spMk id="5" creationId="{D477B982-90AA-466A-A0E6-A5616B65C16E}"/>
          </ac:spMkLst>
        </pc:spChg>
      </pc:sldChg>
      <pc:sldChg chg="addSp delSp modSp">
        <pc:chgData name="Nik Charlebois" userId="f745ffdfd97324ba" providerId="LiveId" clId="{99DBA779-80BD-4F59-B72E-C2F0FF6F4269}" dt="2019-03-14T18:17:20.193" v="1665" actId="478"/>
        <pc:sldMkLst>
          <pc:docMk/>
          <pc:sldMk cId="2418566260" sldId="475"/>
        </pc:sldMkLst>
        <pc:spChg chg="add del mod">
          <ac:chgData name="Nik Charlebois" userId="f745ffdfd97324ba" providerId="LiveId" clId="{99DBA779-80BD-4F59-B72E-C2F0FF6F4269}" dt="2019-03-14T18:17:20.193" v="1665" actId="478"/>
          <ac:spMkLst>
            <pc:docMk/>
            <pc:sldMk cId="2418566260" sldId="475"/>
            <ac:spMk id="2" creationId="{0FFA920A-D3B4-42C2-80AC-967A268909C4}"/>
          </ac:spMkLst>
        </pc:spChg>
      </pc:sldChg>
      <pc:sldChg chg="addSp delSp modSp">
        <pc:chgData name="Nik Charlebois" userId="f745ffdfd97324ba" providerId="LiveId" clId="{99DBA779-80BD-4F59-B72E-C2F0FF6F4269}" dt="2019-03-14T18:17:31.515" v="1667" actId="478"/>
        <pc:sldMkLst>
          <pc:docMk/>
          <pc:sldMk cId="2466762373" sldId="477"/>
        </pc:sldMkLst>
        <pc:spChg chg="add del mod">
          <ac:chgData name="Nik Charlebois" userId="f745ffdfd97324ba" providerId="LiveId" clId="{99DBA779-80BD-4F59-B72E-C2F0FF6F4269}" dt="2019-03-14T18:17:31.515" v="1667" actId="478"/>
          <ac:spMkLst>
            <pc:docMk/>
            <pc:sldMk cId="2466762373" sldId="477"/>
            <ac:spMk id="2" creationId="{70661563-558F-4FDC-A3D6-80473BB82895}"/>
          </ac:spMkLst>
        </pc:spChg>
      </pc:sldChg>
      <pc:sldChg chg="addSp delSp modSp ord delDesignElem">
        <pc:chgData name="Nik Charlebois" userId="f745ffdfd97324ba" providerId="LiveId" clId="{99DBA779-80BD-4F59-B72E-C2F0FF6F4269}" dt="2019-03-15T16:24:56.154" v="3366" actId="1076"/>
        <pc:sldMkLst>
          <pc:docMk/>
          <pc:sldMk cId="3957722359" sldId="1660"/>
        </pc:sldMkLst>
        <pc:spChg chg="add del mod">
          <ac:chgData name="Nik Charlebois" userId="f745ffdfd97324ba" providerId="LiveId" clId="{99DBA779-80BD-4F59-B72E-C2F0FF6F4269}" dt="2019-03-14T14:41:40.858" v="1102" actId="478"/>
          <ac:spMkLst>
            <pc:docMk/>
            <pc:sldMk cId="3957722359" sldId="1660"/>
            <ac:spMk id="2" creationId="{6F4824DF-A73B-475B-A625-B33A033A5D8C}"/>
          </ac:spMkLst>
        </pc:spChg>
        <pc:spChg chg="mod">
          <ac:chgData name="Nik Charlebois" userId="f745ffdfd97324ba" providerId="LiveId" clId="{99DBA779-80BD-4F59-B72E-C2F0FF6F4269}" dt="2019-03-15T16:24:56.154" v="3366" actId="1076"/>
          <ac:spMkLst>
            <pc:docMk/>
            <pc:sldMk cId="3957722359" sldId="1660"/>
            <ac:spMk id="4" creationId="{366CBD26-1CC8-4143-A106-6DCCB98EA25A}"/>
          </ac:spMkLst>
        </pc:spChg>
        <pc:spChg chg="del">
          <ac:chgData name="Nik Charlebois" userId="f745ffdfd97324ba" providerId="LiveId" clId="{99DBA779-80BD-4F59-B72E-C2F0FF6F4269}" dt="2019-03-14T14:41:35.440" v="1101"/>
          <ac:spMkLst>
            <pc:docMk/>
            <pc:sldMk cId="3957722359" sldId="1660"/>
            <ac:spMk id="22" creationId="{3B854194-185D-494D-905C-7C7CB2E30F6E}"/>
          </ac:spMkLst>
        </pc:spChg>
        <pc:spChg chg="del">
          <ac:chgData name="Nik Charlebois" userId="f745ffdfd97324ba" providerId="LiveId" clId="{99DBA779-80BD-4F59-B72E-C2F0FF6F4269}" dt="2019-03-14T14:41:35.440" v="1101"/>
          <ac:spMkLst>
            <pc:docMk/>
            <pc:sldMk cId="3957722359" sldId="1660"/>
            <ac:spMk id="24" creationId="{B4F5FA0D-0104-4987-8241-EFF7C85B88DE}"/>
          </ac:spMkLst>
        </pc:spChg>
        <pc:picChg chg="add mod">
          <ac:chgData name="Nik Charlebois" userId="f745ffdfd97324ba" providerId="LiveId" clId="{99DBA779-80BD-4F59-B72E-C2F0FF6F4269}" dt="2019-03-15T16:24:35.303" v="3326" actId="1076"/>
          <ac:picMkLst>
            <pc:docMk/>
            <pc:sldMk cId="3957722359" sldId="1660"/>
            <ac:picMk id="2" creationId="{1FA9C9F8-36A6-4FE8-B0B9-6F4B9C97BDD5}"/>
          </ac:picMkLst>
        </pc:picChg>
        <pc:picChg chg="del">
          <ac:chgData name="Nik Charlebois" userId="f745ffdfd97324ba" providerId="LiveId" clId="{99DBA779-80BD-4F59-B72E-C2F0FF6F4269}" dt="2019-03-14T14:41:35.440" v="1101"/>
          <ac:picMkLst>
            <pc:docMk/>
            <pc:sldMk cId="3957722359" sldId="1660"/>
            <ac:picMk id="26" creationId="{2897127E-6CEF-446C-BE87-93B7C46E49D1}"/>
          </ac:picMkLst>
        </pc:picChg>
      </pc:sldChg>
      <pc:sldChg chg="del">
        <pc:chgData name="Nik Charlebois" userId="f745ffdfd97324ba" providerId="LiveId" clId="{99DBA779-80BD-4F59-B72E-C2F0FF6F4269}" dt="2019-03-12T11:03:11.470" v="119" actId="47"/>
        <pc:sldMkLst>
          <pc:docMk/>
          <pc:sldMk cId="1793706927" sldId="1670"/>
        </pc:sldMkLst>
      </pc:sldChg>
      <pc:sldChg chg="addSp delSp modSp del ord delDesignElem">
        <pc:chgData name="Nik Charlebois" userId="f745ffdfd97324ba" providerId="LiveId" clId="{99DBA779-80BD-4F59-B72E-C2F0FF6F4269}" dt="2019-03-14T14:29:03.934" v="1098" actId="47"/>
        <pc:sldMkLst>
          <pc:docMk/>
          <pc:sldMk cId="1184753889" sldId="1805"/>
        </pc:sldMkLst>
        <pc:spChg chg="add mod">
          <ac:chgData name="Nik Charlebois" userId="f745ffdfd97324ba" providerId="LiveId" clId="{99DBA779-80BD-4F59-B72E-C2F0FF6F4269}" dt="2019-03-12T11:15:27.825" v="267"/>
          <ac:spMkLst>
            <pc:docMk/>
            <pc:sldMk cId="1184753889" sldId="1805"/>
            <ac:spMk id="2" creationId="{2D44A3D8-9B4B-40AF-8FA7-78F199483E85}"/>
          </ac:spMkLst>
        </pc:spChg>
        <pc:spChg chg="del">
          <ac:chgData name="Nik Charlebois" userId="f745ffdfd97324ba" providerId="LiveId" clId="{99DBA779-80BD-4F59-B72E-C2F0FF6F4269}" dt="2019-03-12T11:15:27.825" v="267"/>
          <ac:spMkLst>
            <pc:docMk/>
            <pc:sldMk cId="1184753889" sldId="1805"/>
            <ac:spMk id="28" creationId="{E0D60ECE-8986-45DC-B7FE-EC7699B466B8}"/>
          </ac:spMkLst>
        </pc:spChg>
        <pc:spChg chg="del">
          <ac:chgData name="Nik Charlebois" userId="f745ffdfd97324ba" providerId="LiveId" clId="{99DBA779-80BD-4F59-B72E-C2F0FF6F4269}" dt="2019-03-12T11:15:27.825" v="267"/>
          <ac:spMkLst>
            <pc:docMk/>
            <pc:sldMk cId="1184753889" sldId="1805"/>
            <ac:spMk id="29" creationId="{96964194-5878-40D2-8EC0-DDC58387FA56}"/>
          </ac:spMkLst>
        </pc:spChg>
      </pc:sldChg>
      <pc:sldChg chg="delSp modSp ord modTransition delDesignElem">
        <pc:chgData name="Nik Charlebois" userId="f745ffdfd97324ba" providerId="LiveId" clId="{99DBA779-80BD-4F59-B72E-C2F0FF6F4269}" dt="2019-03-12T11:14:56.881" v="262" actId="207"/>
        <pc:sldMkLst>
          <pc:docMk/>
          <pc:sldMk cId="1395971827" sldId="1822"/>
        </pc:sldMkLst>
        <pc:spChg chg="mod">
          <ac:chgData name="Nik Charlebois" userId="f745ffdfd97324ba" providerId="LiveId" clId="{99DBA779-80BD-4F59-B72E-C2F0FF6F4269}" dt="2019-03-12T11:14:56.881" v="262" actId="207"/>
          <ac:spMkLst>
            <pc:docMk/>
            <pc:sldMk cId="1395971827" sldId="1822"/>
            <ac:spMk id="2" creationId="{E52D2C94-A0A1-4DF0-9DEF-FF0384B280F4}"/>
          </ac:spMkLst>
        </pc:spChg>
        <pc:spChg chg="mod">
          <ac:chgData name="Nik Charlebois" userId="f745ffdfd97324ba" providerId="LiveId" clId="{99DBA779-80BD-4F59-B72E-C2F0FF6F4269}" dt="2019-03-12T11:14:18.298" v="261" actId="1076"/>
          <ac:spMkLst>
            <pc:docMk/>
            <pc:sldMk cId="1395971827" sldId="1822"/>
            <ac:spMk id="3" creationId="{94866C8C-AEC5-4F1A-AA8C-D0900926497D}"/>
          </ac:spMkLst>
        </pc:spChg>
        <pc:spChg chg="del">
          <ac:chgData name="Nik Charlebois" userId="f745ffdfd97324ba" providerId="LiveId" clId="{99DBA779-80BD-4F59-B72E-C2F0FF6F4269}" dt="2019-03-12T11:13:56.773" v="257"/>
          <ac:spMkLst>
            <pc:docMk/>
            <pc:sldMk cId="1395971827" sldId="1822"/>
            <ac:spMk id="10" creationId="{F56F5174-31D9-4DBB-AAB7-A1FD7BDB1352}"/>
          </ac:spMkLst>
        </pc:spChg>
        <pc:spChg chg="del">
          <ac:chgData name="Nik Charlebois" userId="f745ffdfd97324ba" providerId="LiveId" clId="{99DBA779-80BD-4F59-B72E-C2F0FF6F4269}" dt="2019-03-12T11:13:56.773" v="257"/>
          <ac:spMkLst>
            <pc:docMk/>
            <pc:sldMk cId="1395971827" sldId="1822"/>
            <ac:spMk id="14" creationId="{F9A95BEE-6BB1-4A28-A8E6-A34B2E42EF87}"/>
          </ac:spMkLst>
        </pc:spChg>
        <pc:picChg chg="mod">
          <ac:chgData name="Nik Charlebois" userId="f745ffdfd97324ba" providerId="LiveId" clId="{99DBA779-80BD-4F59-B72E-C2F0FF6F4269}" dt="2019-03-12T11:14:09.628" v="260" actId="1076"/>
          <ac:picMkLst>
            <pc:docMk/>
            <pc:sldMk cId="1395971827" sldId="1822"/>
            <ac:picMk id="5" creationId="{4860DF1F-D13B-4233-8CB3-E4737B6F447B}"/>
          </ac:picMkLst>
        </pc:picChg>
        <pc:picChg chg="del">
          <ac:chgData name="Nik Charlebois" userId="f745ffdfd97324ba" providerId="LiveId" clId="{99DBA779-80BD-4F59-B72E-C2F0FF6F4269}" dt="2019-03-12T11:13:56.773" v="257"/>
          <ac:picMkLst>
            <pc:docMk/>
            <pc:sldMk cId="1395971827" sldId="1822"/>
            <ac:picMk id="12" creationId="{AE113210-7872-481A-ADE6-3A05CCAF5EB2}"/>
          </ac:picMkLst>
        </pc:picChg>
      </pc:sldChg>
      <pc:sldChg chg="addSp delSp modSp ord modTransition">
        <pc:chgData name="Nik Charlebois" userId="f745ffdfd97324ba" providerId="LiveId" clId="{99DBA779-80BD-4F59-B72E-C2F0FF6F4269}" dt="2019-03-15T02:02:41.900" v="2023" actId="1582"/>
        <pc:sldMkLst>
          <pc:docMk/>
          <pc:sldMk cId="327179138" sldId="1823"/>
        </pc:sldMkLst>
        <pc:spChg chg="mod">
          <ac:chgData name="Nik Charlebois" userId="f745ffdfd97324ba" providerId="LiveId" clId="{99DBA779-80BD-4F59-B72E-C2F0FF6F4269}" dt="2019-03-12T11:18:11.618" v="298" actId="20577"/>
          <ac:spMkLst>
            <pc:docMk/>
            <pc:sldMk cId="327179138" sldId="1823"/>
            <ac:spMk id="2" creationId="{E52D2C94-A0A1-4DF0-9DEF-FF0384B280F4}"/>
          </ac:spMkLst>
        </pc:spChg>
        <pc:spChg chg="add del mod">
          <ac:chgData name="Nik Charlebois" userId="f745ffdfd97324ba" providerId="LiveId" clId="{99DBA779-80BD-4F59-B72E-C2F0FF6F4269}" dt="2019-03-15T02:02:05.907" v="2017" actId="478"/>
          <ac:spMkLst>
            <pc:docMk/>
            <pc:sldMk cId="327179138" sldId="1823"/>
            <ac:spMk id="4" creationId="{C76AC6D8-F7F5-432E-98B8-3FCB61F42D4B}"/>
          </ac:spMkLst>
        </pc:spChg>
        <pc:picChg chg="add mod">
          <ac:chgData name="Nik Charlebois" userId="f745ffdfd97324ba" providerId="LiveId" clId="{99DBA779-80BD-4F59-B72E-C2F0FF6F4269}" dt="2019-03-15T02:02:41.900" v="2023" actId="1582"/>
          <ac:picMkLst>
            <pc:docMk/>
            <pc:sldMk cId="327179138" sldId="1823"/>
            <ac:picMk id="5" creationId="{71C4BAC0-782D-438F-9B2D-8C1BCBD29132}"/>
          </ac:picMkLst>
        </pc:picChg>
        <pc:picChg chg="add del mod">
          <ac:chgData name="Nik Charlebois" userId="f745ffdfd97324ba" providerId="LiveId" clId="{99DBA779-80BD-4F59-B72E-C2F0FF6F4269}" dt="2019-03-15T02:01:56.079" v="2013" actId="478"/>
          <ac:picMkLst>
            <pc:docMk/>
            <pc:sldMk cId="327179138" sldId="1823"/>
            <ac:picMk id="7" creationId="{2CAAE87C-92C8-4FB3-A890-1EB47AE7F355}"/>
          </ac:picMkLst>
        </pc:picChg>
      </pc:sldChg>
      <pc:sldChg chg="addSp delSp modSp ord">
        <pc:chgData name="Nik Charlebois" userId="f745ffdfd97324ba" providerId="LiveId" clId="{99DBA779-80BD-4F59-B72E-C2F0FF6F4269}" dt="2019-03-15T02:02:54.270" v="2026" actId="1076"/>
        <pc:sldMkLst>
          <pc:docMk/>
          <pc:sldMk cId="1988161631" sldId="1824"/>
        </pc:sldMkLst>
        <pc:spChg chg="mod">
          <ac:chgData name="Nik Charlebois" userId="f745ffdfd97324ba" providerId="LiveId" clId="{99DBA779-80BD-4F59-B72E-C2F0FF6F4269}" dt="2019-03-15T02:02:54.270" v="2026" actId="1076"/>
          <ac:spMkLst>
            <pc:docMk/>
            <pc:sldMk cId="1988161631" sldId="1824"/>
            <ac:spMk id="11" creationId="{530E8331-41B8-4087-AF5D-E4545D9DB9E8}"/>
          </ac:spMkLst>
        </pc:spChg>
        <pc:picChg chg="add">
          <ac:chgData name="Nik Charlebois" userId="f745ffdfd97324ba" providerId="LiveId" clId="{99DBA779-80BD-4F59-B72E-C2F0FF6F4269}" dt="2019-03-15T02:02:49.724" v="2025"/>
          <ac:picMkLst>
            <pc:docMk/>
            <pc:sldMk cId="1988161631" sldId="1824"/>
            <ac:picMk id="6" creationId="{ACA5E291-BDBE-4462-A5AA-9E2BE6058FCA}"/>
          </ac:picMkLst>
        </pc:picChg>
        <pc:picChg chg="del">
          <ac:chgData name="Nik Charlebois" userId="f745ffdfd97324ba" providerId="LiveId" clId="{99DBA779-80BD-4F59-B72E-C2F0FF6F4269}" dt="2019-03-15T02:02:49.343" v="2024" actId="478"/>
          <ac:picMkLst>
            <pc:docMk/>
            <pc:sldMk cId="1988161631" sldId="1824"/>
            <ac:picMk id="7" creationId="{2CAAE87C-92C8-4FB3-A890-1EB47AE7F355}"/>
          </ac:picMkLst>
        </pc:picChg>
      </pc:sldChg>
      <pc:sldChg chg="addSp delSp modSp ord delDesignElem">
        <pc:chgData name="Nik Charlebois" userId="f745ffdfd97324ba" providerId="LiveId" clId="{99DBA779-80BD-4F59-B72E-C2F0FF6F4269}" dt="2019-03-12T11:22:10.424" v="485" actId="20577"/>
        <pc:sldMkLst>
          <pc:docMk/>
          <pc:sldMk cId="698708555" sldId="1843"/>
        </pc:sldMkLst>
        <pc:spChg chg="mod">
          <ac:chgData name="Nik Charlebois" userId="f745ffdfd97324ba" providerId="LiveId" clId="{99DBA779-80BD-4F59-B72E-C2F0FF6F4269}" dt="2019-03-12T11:22:10.424" v="485" actId="20577"/>
          <ac:spMkLst>
            <pc:docMk/>
            <pc:sldMk cId="698708555" sldId="1843"/>
            <ac:spMk id="6" creationId="{00000000-0000-0000-0000-000000000000}"/>
          </ac:spMkLst>
        </pc:spChg>
        <pc:spChg chg="del">
          <ac:chgData name="Nik Charlebois" userId="f745ffdfd97324ba" providerId="LiveId" clId="{99DBA779-80BD-4F59-B72E-C2F0FF6F4269}" dt="2019-03-12T11:05:52.492" v="129"/>
          <ac:spMkLst>
            <pc:docMk/>
            <pc:sldMk cId="698708555" sldId="1843"/>
            <ac:spMk id="22" creationId="{4351DFE5-F63D-4BE0-BDA9-E3EB88F01AA5}"/>
          </ac:spMkLst>
        </pc:spChg>
        <pc:picChg chg="add mod">
          <ac:chgData name="Nik Charlebois" userId="f745ffdfd97324ba" providerId="LiveId" clId="{99DBA779-80BD-4F59-B72E-C2F0FF6F4269}" dt="2019-03-12T11:13:35.334" v="255" actId="1076"/>
          <ac:picMkLst>
            <pc:docMk/>
            <pc:sldMk cId="698708555" sldId="1843"/>
            <ac:picMk id="3" creationId="{BCD6952B-79E1-40BA-8B3A-2328BDFA36AD}"/>
          </ac:picMkLst>
        </pc:picChg>
        <pc:picChg chg="del">
          <ac:chgData name="Nik Charlebois" userId="f745ffdfd97324ba" providerId="LiveId" clId="{99DBA779-80BD-4F59-B72E-C2F0FF6F4269}" dt="2019-03-12T11:05:52.492" v="129"/>
          <ac:picMkLst>
            <pc:docMk/>
            <pc:sldMk cId="698708555" sldId="1843"/>
            <ac:picMk id="24" creationId="{3AA16612-ACD2-4A16-8F2B-4514FD6BF28F}"/>
          </ac:picMkLst>
        </pc:picChg>
      </pc:sldChg>
      <pc:sldChg chg="ord">
        <pc:chgData name="Nik Charlebois" userId="f745ffdfd97324ba" providerId="LiveId" clId="{99DBA779-80BD-4F59-B72E-C2F0FF6F4269}" dt="2019-03-15T16:05:48.304" v="3282"/>
        <pc:sldMkLst>
          <pc:docMk/>
          <pc:sldMk cId="3242048240" sldId="1848"/>
        </pc:sldMkLst>
      </pc:sldChg>
      <pc:sldChg chg="addSp delSp modSp ord modTransition">
        <pc:chgData name="Nik Charlebois" userId="f745ffdfd97324ba" providerId="LiveId" clId="{99DBA779-80BD-4F59-B72E-C2F0FF6F4269}" dt="2019-03-15T16:05:34.970" v="3280"/>
        <pc:sldMkLst>
          <pc:docMk/>
          <pc:sldMk cId="2581559479" sldId="1853"/>
        </pc:sldMkLst>
        <pc:spChg chg="mod">
          <ac:chgData name="Nik Charlebois" userId="f745ffdfd97324ba" providerId="LiveId" clId="{99DBA779-80BD-4F59-B72E-C2F0FF6F4269}" dt="2019-03-14T14:59:50.286" v="1196" actId="1076"/>
          <ac:spMkLst>
            <pc:docMk/>
            <pc:sldMk cId="2581559479" sldId="1853"/>
            <ac:spMk id="3" creationId="{18FA4CEC-43FC-4237-A60E-6983B18BFEB2}"/>
          </ac:spMkLst>
        </pc:spChg>
        <pc:spChg chg="add del mod">
          <ac:chgData name="Nik Charlebois" userId="f745ffdfd97324ba" providerId="LiveId" clId="{99DBA779-80BD-4F59-B72E-C2F0FF6F4269}" dt="2019-03-14T14:59:10.049" v="1174" actId="478"/>
          <ac:spMkLst>
            <pc:docMk/>
            <pc:sldMk cId="2581559479" sldId="1853"/>
            <ac:spMk id="4" creationId="{5E38EE5A-BC3B-447D-BCD2-6409508AC631}"/>
          </ac:spMkLst>
        </pc:spChg>
        <pc:picChg chg="mod">
          <ac:chgData name="Nik Charlebois" userId="f745ffdfd97324ba" providerId="LiveId" clId="{99DBA779-80BD-4F59-B72E-C2F0FF6F4269}" dt="2019-03-14T14:59:17.020" v="1176" actId="1076"/>
          <ac:picMkLst>
            <pc:docMk/>
            <pc:sldMk cId="2581559479" sldId="1853"/>
            <ac:picMk id="11" creationId="{B29C8D48-93E1-4585-8949-A51D40B4B9DC}"/>
          </ac:picMkLst>
        </pc:picChg>
      </pc:sldChg>
      <pc:sldChg chg="addSp modSp ord addAnim delAnim modAnim">
        <pc:chgData name="Nik Charlebois" userId="f745ffdfd97324ba" providerId="LiveId" clId="{99DBA779-80BD-4F59-B72E-C2F0FF6F4269}" dt="2019-03-15T16:05:34.970" v="3280"/>
        <pc:sldMkLst>
          <pc:docMk/>
          <pc:sldMk cId="249165438" sldId="1854"/>
        </pc:sldMkLst>
        <pc:spChg chg="mod">
          <ac:chgData name="Nik Charlebois" userId="f745ffdfd97324ba" providerId="LiveId" clId="{99DBA779-80BD-4F59-B72E-C2F0FF6F4269}" dt="2019-03-14T14:17:43.684" v="700" actId="1076"/>
          <ac:spMkLst>
            <pc:docMk/>
            <pc:sldMk cId="249165438" sldId="1854"/>
            <ac:spMk id="26" creationId="{84E2FD88-893E-49AD-BD31-9B5E1EDDE791}"/>
          </ac:spMkLst>
        </pc:spChg>
        <pc:picChg chg="add mod">
          <ac:chgData name="Nik Charlebois" userId="f745ffdfd97324ba" providerId="LiveId" clId="{99DBA779-80BD-4F59-B72E-C2F0FF6F4269}" dt="2019-03-14T14:18:45.734" v="704" actId="14100"/>
          <ac:picMkLst>
            <pc:docMk/>
            <pc:sldMk cId="249165438" sldId="1854"/>
            <ac:picMk id="1026" creationId="{9BBE54E9-3A8D-413E-83D3-49465F630993}"/>
          </ac:picMkLst>
        </pc:picChg>
      </pc:sldChg>
      <pc:sldChg chg="addSp delSp modSp ord delDesignElem">
        <pc:chgData name="Nik Charlebois" userId="f745ffdfd97324ba" providerId="LiveId" clId="{99DBA779-80BD-4F59-B72E-C2F0FF6F4269}" dt="2019-03-15T15:19:11.329" v="3211"/>
        <pc:sldMkLst>
          <pc:docMk/>
          <pc:sldMk cId="1330551481" sldId="1855"/>
        </pc:sldMkLst>
        <pc:spChg chg="mod">
          <ac:chgData name="Nik Charlebois" userId="f745ffdfd97324ba" providerId="LiveId" clId="{99DBA779-80BD-4F59-B72E-C2F0FF6F4269}" dt="2019-03-14T15:04:11.192" v="1256" actId="120"/>
          <ac:spMkLst>
            <pc:docMk/>
            <pc:sldMk cId="1330551481" sldId="1855"/>
            <ac:spMk id="2" creationId="{00000000-0000-0000-0000-000000000000}"/>
          </ac:spMkLst>
        </pc:spChg>
        <pc:spChg chg="add del mod">
          <ac:chgData name="Nik Charlebois" userId="f745ffdfd97324ba" providerId="LiveId" clId="{99DBA779-80BD-4F59-B72E-C2F0FF6F4269}" dt="2019-03-14T15:04:13.917" v="1257" actId="478"/>
          <ac:spMkLst>
            <pc:docMk/>
            <pc:sldMk cId="1330551481" sldId="1855"/>
            <ac:spMk id="3" creationId="{84FD1FA2-8684-418D-814D-F42DB0CFF265}"/>
          </ac:spMkLst>
        </pc:spChg>
        <pc:spChg chg="mod">
          <ac:chgData name="Nik Charlebois" userId="f745ffdfd97324ba" providerId="LiveId" clId="{99DBA779-80BD-4F59-B72E-C2F0FF6F4269}" dt="2019-03-14T15:04:19.817" v="1258" actId="1076"/>
          <ac:spMkLst>
            <pc:docMk/>
            <pc:sldMk cId="1330551481" sldId="1855"/>
            <ac:spMk id="7" creationId="{E757F83D-28BE-4928-80F2-9B0058516E2E}"/>
          </ac:spMkLst>
        </pc:spChg>
        <pc:spChg chg="mod">
          <ac:chgData name="Nik Charlebois" userId="f745ffdfd97324ba" providerId="LiveId" clId="{99DBA779-80BD-4F59-B72E-C2F0FF6F4269}" dt="2019-03-14T15:04:19.817" v="1258" actId="1076"/>
          <ac:spMkLst>
            <pc:docMk/>
            <pc:sldMk cId="1330551481" sldId="1855"/>
            <ac:spMk id="10" creationId="{8ADB4A6D-6115-4D9E-8B66-09FA81B2CD57}"/>
          </ac:spMkLst>
        </pc:spChg>
        <pc:spChg chg="mod">
          <ac:chgData name="Nik Charlebois" userId="f745ffdfd97324ba" providerId="LiveId" clId="{99DBA779-80BD-4F59-B72E-C2F0FF6F4269}" dt="2019-03-14T15:04:19.817" v="1258" actId="1076"/>
          <ac:spMkLst>
            <pc:docMk/>
            <pc:sldMk cId="1330551481" sldId="1855"/>
            <ac:spMk id="11" creationId="{F9946FCE-8AEA-49FB-98A5-18CA49CB1227}"/>
          </ac:spMkLst>
        </pc:spChg>
        <pc:spChg chg="del">
          <ac:chgData name="Nik Charlebois" userId="f745ffdfd97324ba" providerId="LiveId" clId="{99DBA779-80BD-4F59-B72E-C2F0FF6F4269}" dt="2019-03-14T15:04:08.731" v="1255"/>
          <ac:spMkLst>
            <pc:docMk/>
            <pc:sldMk cId="1330551481" sldId="1855"/>
            <ac:spMk id="139" creationId="{4351DFE5-F63D-4BE0-BDA9-E3EB88F01AA5}"/>
          </ac:spMkLst>
        </pc:spChg>
        <pc:grpChg chg="mod">
          <ac:chgData name="Nik Charlebois" userId="f745ffdfd97324ba" providerId="LiveId" clId="{99DBA779-80BD-4F59-B72E-C2F0FF6F4269}" dt="2019-03-14T15:04:19.817" v="1258" actId="1076"/>
          <ac:grpSpMkLst>
            <pc:docMk/>
            <pc:sldMk cId="1330551481" sldId="1855"/>
            <ac:grpSpMk id="13" creationId="{6F912A7D-C54F-4091-88E6-C948714F862D}"/>
          </ac:grpSpMkLst>
        </pc:grpChg>
        <pc:grpChg chg="mod">
          <ac:chgData name="Nik Charlebois" userId="f745ffdfd97324ba" providerId="LiveId" clId="{99DBA779-80BD-4F59-B72E-C2F0FF6F4269}" dt="2019-03-14T15:04:19.817" v="1258" actId="1076"/>
          <ac:grpSpMkLst>
            <pc:docMk/>
            <pc:sldMk cId="1330551481" sldId="1855"/>
            <ac:grpSpMk id="14" creationId="{507329E6-5422-4B90-B574-F56BF9248C43}"/>
          </ac:grpSpMkLst>
        </pc:grpChg>
        <pc:picChg chg="mod">
          <ac:chgData name="Nik Charlebois" userId="f745ffdfd97324ba" providerId="LiveId" clId="{99DBA779-80BD-4F59-B72E-C2F0FF6F4269}" dt="2019-03-14T15:04:19.817" v="1258" actId="1076"/>
          <ac:picMkLst>
            <pc:docMk/>
            <pc:sldMk cId="1330551481" sldId="1855"/>
            <ac:picMk id="6" creationId="{B204AB56-D306-47E1-AA11-C468534F4945}"/>
          </ac:picMkLst>
        </pc:picChg>
        <pc:picChg chg="del">
          <ac:chgData name="Nik Charlebois" userId="f745ffdfd97324ba" providerId="LiveId" clId="{99DBA779-80BD-4F59-B72E-C2F0FF6F4269}" dt="2019-03-14T15:04:08.731" v="1255"/>
          <ac:picMkLst>
            <pc:docMk/>
            <pc:sldMk cId="1330551481" sldId="1855"/>
            <ac:picMk id="141" creationId="{02DD2BC0-6F29-4B4F-8D61-2DCF6D2E8E73}"/>
          </ac:picMkLst>
        </pc:picChg>
      </pc:sldChg>
      <pc:sldChg chg="delSp modSp delDesignElem">
        <pc:chgData name="Nik Charlebois" userId="f745ffdfd97324ba" providerId="LiveId" clId="{99DBA779-80BD-4F59-B72E-C2F0FF6F4269}" dt="2019-03-14T15:02:10.057" v="1209" actId="207"/>
        <pc:sldMkLst>
          <pc:docMk/>
          <pc:sldMk cId="3114149289" sldId="1856"/>
        </pc:sldMkLst>
        <pc:spChg chg="mod">
          <ac:chgData name="Nik Charlebois" userId="f745ffdfd97324ba" providerId="LiveId" clId="{99DBA779-80BD-4F59-B72E-C2F0FF6F4269}" dt="2019-03-14T15:02:10.057" v="1209" actId="207"/>
          <ac:spMkLst>
            <pc:docMk/>
            <pc:sldMk cId="3114149289" sldId="1856"/>
            <ac:spMk id="2" creationId="{00000000-0000-0000-0000-000000000000}"/>
          </ac:spMkLst>
        </pc:spChg>
        <pc:spChg chg="mod">
          <ac:chgData name="Nik Charlebois" userId="f745ffdfd97324ba" providerId="LiveId" clId="{99DBA779-80BD-4F59-B72E-C2F0FF6F4269}" dt="2019-03-14T15:02:03.983" v="1208" actId="1076"/>
          <ac:spMkLst>
            <pc:docMk/>
            <pc:sldMk cId="3114149289" sldId="1856"/>
            <ac:spMk id="5" creationId="{00000000-0000-0000-0000-000000000000}"/>
          </ac:spMkLst>
        </pc:spChg>
        <pc:spChg chg="del">
          <ac:chgData name="Nik Charlebois" userId="f745ffdfd97324ba" providerId="LiveId" clId="{99DBA779-80BD-4F59-B72E-C2F0FF6F4269}" dt="2019-03-14T15:01:38.016" v="1200"/>
          <ac:spMkLst>
            <pc:docMk/>
            <pc:sldMk cId="3114149289" sldId="1856"/>
            <ac:spMk id="82" creationId="{AFA67CD3-AB4E-4A7A-BEB8-53C445D8C44E}"/>
          </ac:spMkLst>
        </pc:spChg>
        <pc:spChg chg="del">
          <ac:chgData name="Nik Charlebois" userId="f745ffdfd97324ba" providerId="LiveId" clId="{99DBA779-80BD-4F59-B72E-C2F0FF6F4269}" dt="2019-03-14T15:01:38.016" v="1200"/>
          <ac:spMkLst>
            <pc:docMk/>
            <pc:sldMk cId="3114149289" sldId="1856"/>
            <ac:spMk id="86" creationId="{339C8D78-A644-462F-B674-F440635E5353}"/>
          </ac:spMkLst>
        </pc:spChg>
        <pc:picChg chg="mod">
          <ac:chgData name="Nik Charlebois" userId="f745ffdfd97324ba" providerId="LiveId" clId="{99DBA779-80BD-4F59-B72E-C2F0FF6F4269}" dt="2019-03-14T15:01:59.713" v="1207" actId="1076"/>
          <ac:picMkLst>
            <pc:docMk/>
            <pc:sldMk cId="3114149289" sldId="1856"/>
            <ac:picMk id="4" creationId="{42D22D56-A39F-45DB-A445-C33EC38A5A0C}"/>
          </ac:picMkLst>
        </pc:picChg>
        <pc:picChg chg="del">
          <ac:chgData name="Nik Charlebois" userId="f745ffdfd97324ba" providerId="LiveId" clId="{99DBA779-80BD-4F59-B72E-C2F0FF6F4269}" dt="2019-03-14T15:01:38.016" v="1200"/>
          <ac:picMkLst>
            <pc:docMk/>
            <pc:sldMk cId="3114149289" sldId="1856"/>
            <ac:picMk id="84" creationId="{07CF545F-9C2E-4446-97CD-AD92990C2B68}"/>
          </ac:picMkLst>
        </pc:picChg>
      </pc:sldChg>
      <pc:sldChg chg="delSp modSp delDesignElem">
        <pc:chgData name="Nik Charlebois" userId="f745ffdfd97324ba" providerId="LiveId" clId="{99DBA779-80BD-4F59-B72E-C2F0FF6F4269}" dt="2019-03-14T18:29:38.161" v="2006"/>
        <pc:sldMkLst>
          <pc:docMk/>
          <pc:sldMk cId="3690183574" sldId="1857"/>
        </pc:sldMkLst>
        <pc:spChg chg="del">
          <ac:chgData name="Nik Charlebois" userId="f745ffdfd97324ba" providerId="LiveId" clId="{99DBA779-80BD-4F59-B72E-C2F0FF6F4269}" dt="2019-03-14T15:01:30.292" v="1198"/>
          <ac:spMkLst>
            <pc:docMk/>
            <pc:sldMk cId="3690183574" sldId="1857"/>
            <ac:spMk id="91" creationId="{4351DFE5-F63D-4BE0-BDA9-E3EB88F01AA5}"/>
          </ac:spMkLst>
        </pc:spChg>
        <pc:picChg chg="mod">
          <ac:chgData name="Nik Charlebois" userId="f745ffdfd97324ba" providerId="LiveId" clId="{99DBA779-80BD-4F59-B72E-C2F0FF6F4269}" dt="2019-03-14T18:28:47.102" v="2005"/>
          <ac:picMkLst>
            <pc:docMk/>
            <pc:sldMk cId="3690183574" sldId="1857"/>
            <ac:picMk id="7" creationId="{CC6196DB-EDBC-4728-952B-BA1748260572}"/>
          </ac:picMkLst>
        </pc:picChg>
        <pc:picChg chg="mod">
          <ac:chgData name="Nik Charlebois" userId="f745ffdfd97324ba" providerId="LiveId" clId="{99DBA779-80BD-4F59-B72E-C2F0FF6F4269}" dt="2019-03-14T18:29:38.161" v="2006"/>
          <ac:picMkLst>
            <pc:docMk/>
            <pc:sldMk cId="3690183574" sldId="1857"/>
            <ac:picMk id="9" creationId="{9BCA1E15-87B8-4876-9083-C9A0211C5C21}"/>
          </ac:picMkLst>
        </pc:picChg>
        <pc:picChg chg="del">
          <ac:chgData name="Nik Charlebois" userId="f745ffdfd97324ba" providerId="LiveId" clId="{99DBA779-80BD-4F59-B72E-C2F0FF6F4269}" dt="2019-03-14T15:01:30.292" v="1198"/>
          <ac:picMkLst>
            <pc:docMk/>
            <pc:sldMk cId="3690183574" sldId="1857"/>
            <ac:picMk id="93" creationId="{3AA16612-ACD2-4A16-8F2B-4514FD6BF28F}"/>
          </ac:picMkLst>
        </pc:picChg>
      </pc:sldChg>
      <pc:sldChg chg="addSp delSp modSp ord delDesignElem">
        <pc:chgData name="Nik Charlebois" userId="f745ffdfd97324ba" providerId="LiveId" clId="{99DBA779-80BD-4F59-B72E-C2F0FF6F4269}" dt="2019-03-15T16:05:34.970" v="3280"/>
        <pc:sldMkLst>
          <pc:docMk/>
          <pc:sldMk cId="1530312352" sldId="1858"/>
        </pc:sldMkLst>
        <pc:spChg chg="mod">
          <ac:chgData name="Nik Charlebois" userId="f745ffdfd97324ba" providerId="LiveId" clId="{99DBA779-80BD-4F59-B72E-C2F0FF6F4269}" dt="2019-03-14T15:02:49.104" v="1217" actId="120"/>
          <ac:spMkLst>
            <pc:docMk/>
            <pc:sldMk cId="1530312352" sldId="1858"/>
            <ac:spMk id="2" creationId="{00000000-0000-0000-0000-000000000000}"/>
          </ac:spMkLst>
        </pc:spChg>
        <pc:spChg chg="add del mod">
          <ac:chgData name="Nik Charlebois" userId="f745ffdfd97324ba" providerId="LiveId" clId="{99DBA779-80BD-4F59-B72E-C2F0FF6F4269}" dt="2019-03-14T15:02:53.019" v="1218" actId="478"/>
          <ac:spMkLst>
            <pc:docMk/>
            <pc:sldMk cId="1530312352" sldId="1858"/>
            <ac:spMk id="3" creationId="{7983F90F-8DC9-4BDE-ACAE-AF6FDD42DBB4}"/>
          </ac:spMkLst>
        </pc:spChg>
        <pc:spChg chg="mod">
          <ac:chgData name="Nik Charlebois" userId="f745ffdfd97324ba" providerId="LiveId" clId="{99DBA779-80BD-4F59-B72E-C2F0FF6F4269}" dt="2019-03-14T15:03:00.884" v="1238" actId="1036"/>
          <ac:spMkLst>
            <pc:docMk/>
            <pc:sldMk cId="1530312352" sldId="1858"/>
            <ac:spMk id="12" creationId="{CBE49CCB-82E2-4FCE-A45B-134E89FA310A}"/>
          </ac:spMkLst>
        </pc:spChg>
        <pc:spChg chg="mod">
          <ac:chgData name="Nik Charlebois" userId="f745ffdfd97324ba" providerId="LiveId" clId="{99DBA779-80BD-4F59-B72E-C2F0FF6F4269}" dt="2019-03-14T15:03:00.884" v="1238" actId="1036"/>
          <ac:spMkLst>
            <pc:docMk/>
            <pc:sldMk cId="1530312352" sldId="1858"/>
            <ac:spMk id="13" creationId="{9F81759D-D886-4450-BC89-4F3CD0B6D1ED}"/>
          </ac:spMkLst>
        </pc:spChg>
        <pc:spChg chg="mod">
          <ac:chgData name="Nik Charlebois" userId="f745ffdfd97324ba" providerId="LiveId" clId="{99DBA779-80BD-4F59-B72E-C2F0FF6F4269}" dt="2019-03-14T15:03:00.884" v="1238" actId="1036"/>
          <ac:spMkLst>
            <pc:docMk/>
            <pc:sldMk cId="1530312352" sldId="1858"/>
            <ac:spMk id="28" creationId="{4F4682A2-D298-4B80-B1F4-F4F685E7E49A}"/>
          </ac:spMkLst>
        </pc:spChg>
        <pc:spChg chg="mod">
          <ac:chgData name="Nik Charlebois" userId="f745ffdfd97324ba" providerId="LiveId" clId="{99DBA779-80BD-4F59-B72E-C2F0FF6F4269}" dt="2019-03-14T15:03:00.884" v="1238" actId="1036"/>
          <ac:spMkLst>
            <pc:docMk/>
            <pc:sldMk cId="1530312352" sldId="1858"/>
            <ac:spMk id="31" creationId="{B1B66A74-A246-4E86-A897-C4AEF4912E26}"/>
          </ac:spMkLst>
        </pc:spChg>
        <pc:spChg chg="mod">
          <ac:chgData name="Nik Charlebois" userId="f745ffdfd97324ba" providerId="LiveId" clId="{99DBA779-80BD-4F59-B72E-C2F0FF6F4269}" dt="2019-03-14T15:03:00.884" v="1238" actId="1036"/>
          <ac:spMkLst>
            <pc:docMk/>
            <pc:sldMk cId="1530312352" sldId="1858"/>
            <ac:spMk id="32" creationId="{35CF8316-1AC9-4558-BCD3-D0A6E7710DE5}"/>
          </ac:spMkLst>
        </pc:spChg>
        <pc:spChg chg="del">
          <ac:chgData name="Nik Charlebois" userId="f745ffdfd97324ba" providerId="LiveId" clId="{99DBA779-80BD-4F59-B72E-C2F0FF6F4269}" dt="2019-03-14T15:02:43.872" v="1216"/>
          <ac:spMkLst>
            <pc:docMk/>
            <pc:sldMk cId="1530312352" sldId="1858"/>
            <ac:spMk id="91" creationId="{4351DFE5-F63D-4BE0-BDA9-E3EB88F01AA5}"/>
          </ac:spMkLst>
        </pc:spChg>
        <pc:grpChg chg="mod">
          <ac:chgData name="Nik Charlebois" userId="f745ffdfd97324ba" providerId="LiveId" clId="{99DBA779-80BD-4F59-B72E-C2F0FF6F4269}" dt="2019-03-14T15:03:00.884" v="1238" actId="1036"/>
          <ac:grpSpMkLst>
            <pc:docMk/>
            <pc:sldMk cId="1530312352" sldId="1858"/>
            <ac:grpSpMk id="11" creationId="{97E57828-155B-443E-8892-0A458231B895}"/>
          </ac:grpSpMkLst>
        </pc:grpChg>
        <pc:grpChg chg="mod">
          <ac:chgData name="Nik Charlebois" userId="f745ffdfd97324ba" providerId="LiveId" clId="{99DBA779-80BD-4F59-B72E-C2F0FF6F4269}" dt="2019-03-14T15:03:00.884" v="1238" actId="1036"/>
          <ac:grpSpMkLst>
            <pc:docMk/>
            <pc:sldMk cId="1530312352" sldId="1858"/>
            <ac:grpSpMk id="14" creationId="{44F3F0EC-87F1-492D-8DB8-E0FC6532D082}"/>
          </ac:grpSpMkLst>
        </pc:grpChg>
        <pc:grpChg chg="mod">
          <ac:chgData name="Nik Charlebois" userId="f745ffdfd97324ba" providerId="LiveId" clId="{99DBA779-80BD-4F59-B72E-C2F0FF6F4269}" dt="2019-03-14T15:03:00.884" v="1238" actId="1036"/>
          <ac:grpSpMkLst>
            <pc:docMk/>
            <pc:sldMk cId="1530312352" sldId="1858"/>
            <ac:grpSpMk id="17" creationId="{7F95F01D-494C-4D4C-BAB4-AC6AFF1405BF}"/>
          </ac:grpSpMkLst>
        </pc:grpChg>
        <pc:grpChg chg="mod">
          <ac:chgData name="Nik Charlebois" userId="f745ffdfd97324ba" providerId="LiveId" clId="{99DBA779-80BD-4F59-B72E-C2F0FF6F4269}" dt="2019-03-14T15:03:00.884" v="1238" actId="1036"/>
          <ac:grpSpMkLst>
            <pc:docMk/>
            <pc:sldMk cId="1530312352" sldId="1858"/>
            <ac:grpSpMk id="20" creationId="{9F46F4E7-9ADA-4FE6-8ABC-7F4AEDA711F3}"/>
          </ac:grpSpMkLst>
        </pc:grpChg>
        <pc:grpChg chg="mod">
          <ac:chgData name="Nik Charlebois" userId="f745ffdfd97324ba" providerId="LiveId" clId="{99DBA779-80BD-4F59-B72E-C2F0FF6F4269}" dt="2019-03-14T15:03:00.884" v="1238" actId="1036"/>
          <ac:grpSpMkLst>
            <pc:docMk/>
            <pc:sldMk cId="1530312352" sldId="1858"/>
            <ac:grpSpMk id="23" creationId="{C3BF88E8-02EC-468A-BBD7-6EF604F4543E}"/>
          </ac:grpSpMkLst>
        </pc:grpChg>
        <pc:picChg chg="del">
          <ac:chgData name="Nik Charlebois" userId="f745ffdfd97324ba" providerId="LiveId" clId="{99DBA779-80BD-4F59-B72E-C2F0FF6F4269}" dt="2019-03-14T15:02:43.872" v="1216"/>
          <ac:picMkLst>
            <pc:docMk/>
            <pc:sldMk cId="1530312352" sldId="1858"/>
            <ac:picMk id="93" creationId="{3AA16612-ACD2-4A16-8F2B-4514FD6BF28F}"/>
          </ac:picMkLst>
        </pc:picChg>
      </pc:sldChg>
      <pc:sldChg chg="del">
        <pc:chgData name="Nik Charlebois" userId="f745ffdfd97324ba" providerId="LiveId" clId="{99DBA779-80BD-4F59-B72E-C2F0FF6F4269}" dt="2019-03-14T15:03:05.300" v="1239" actId="47"/>
        <pc:sldMkLst>
          <pc:docMk/>
          <pc:sldMk cId="2452542181" sldId="1859"/>
        </pc:sldMkLst>
      </pc:sldChg>
      <pc:sldChg chg="addSp delSp modSp delDesignElem">
        <pc:chgData name="Nik Charlebois" userId="f745ffdfd97324ba" providerId="LiveId" clId="{99DBA779-80BD-4F59-B72E-C2F0FF6F4269}" dt="2019-03-14T15:02:33.069" v="1214" actId="1076"/>
        <pc:sldMkLst>
          <pc:docMk/>
          <pc:sldMk cId="2503227779" sldId="1860"/>
        </pc:sldMkLst>
        <pc:spChg chg="mod">
          <ac:chgData name="Nik Charlebois" userId="f745ffdfd97324ba" providerId="LiveId" clId="{99DBA779-80BD-4F59-B72E-C2F0FF6F4269}" dt="2019-03-14T15:02:33.069" v="1214" actId="1076"/>
          <ac:spMkLst>
            <pc:docMk/>
            <pc:sldMk cId="2503227779" sldId="1860"/>
            <ac:spMk id="2" creationId="{00000000-0000-0000-0000-000000000000}"/>
          </ac:spMkLst>
        </pc:spChg>
        <pc:spChg chg="add del mod">
          <ac:chgData name="Nik Charlebois" userId="f745ffdfd97324ba" providerId="LiveId" clId="{99DBA779-80BD-4F59-B72E-C2F0FF6F4269}" dt="2019-03-14T15:02:28.833" v="1213" actId="478"/>
          <ac:spMkLst>
            <pc:docMk/>
            <pc:sldMk cId="2503227779" sldId="1860"/>
            <ac:spMk id="3" creationId="{38139EC9-CF20-4547-B2BB-FE1EFF2D7C96}"/>
          </ac:spMkLst>
        </pc:spChg>
        <pc:spChg chg="del">
          <ac:chgData name="Nik Charlebois" userId="f745ffdfd97324ba" providerId="LiveId" clId="{99DBA779-80BD-4F59-B72E-C2F0FF6F4269}" dt="2019-03-14T15:02:25.867" v="1211"/>
          <ac:spMkLst>
            <pc:docMk/>
            <pc:sldMk cId="2503227779" sldId="1860"/>
            <ac:spMk id="108" creationId="{86197D16-FE75-4A0E-A0C9-28C0F04A43DF}"/>
          </ac:spMkLst>
        </pc:spChg>
        <pc:picChg chg="del">
          <ac:chgData name="Nik Charlebois" userId="f745ffdfd97324ba" providerId="LiveId" clId="{99DBA779-80BD-4F59-B72E-C2F0FF6F4269}" dt="2019-03-14T15:02:25.867" v="1211"/>
          <ac:picMkLst>
            <pc:docMk/>
            <pc:sldMk cId="2503227779" sldId="1860"/>
            <ac:picMk id="110" creationId="{FA8FCEC6-4B30-4FF2-8B32-504BEAEA3A16}"/>
          </ac:picMkLst>
        </pc:picChg>
      </pc:sldChg>
      <pc:sldChg chg="addSp delSp modSp ord delDesignElem">
        <pc:chgData name="Nik Charlebois" userId="f745ffdfd97324ba" providerId="LiveId" clId="{99DBA779-80BD-4F59-B72E-C2F0FF6F4269}" dt="2019-03-12T11:12:16.939" v="250" actId="1076"/>
        <pc:sldMkLst>
          <pc:docMk/>
          <pc:sldMk cId="2057901590" sldId="1861"/>
        </pc:sldMkLst>
        <pc:spChg chg="mod">
          <ac:chgData name="Nik Charlebois" userId="f745ffdfd97324ba" providerId="LiveId" clId="{99DBA779-80BD-4F59-B72E-C2F0FF6F4269}" dt="2019-03-12T11:12:16.939" v="250" actId="1076"/>
          <ac:spMkLst>
            <pc:docMk/>
            <pc:sldMk cId="2057901590" sldId="1861"/>
            <ac:spMk id="2" creationId="{00000000-0000-0000-0000-000000000000}"/>
          </ac:spMkLst>
        </pc:spChg>
        <pc:spChg chg="add del mod">
          <ac:chgData name="Nik Charlebois" userId="f745ffdfd97324ba" providerId="LiveId" clId="{99DBA779-80BD-4F59-B72E-C2F0FF6F4269}" dt="2019-03-12T11:12:06.808" v="249" actId="478"/>
          <ac:spMkLst>
            <pc:docMk/>
            <pc:sldMk cId="2057901590" sldId="1861"/>
            <ac:spMk id="3" creationId="{60989A34-9E25-41B1-9291-CC6361F467B2}"/>
          </ac:spMkLst>
        </pc:spChg>
        <pc:spChg chg="del">
          <ac:chgData name="Nik Charlebois" userId="f745ffdfd97324ba" providerId="LiveId" clId="{99DBA779-80BD-4F59-B72E-C2F0FF6F4269}" dt="2019-03-12T11:12:02.721" v="247"/>
          <ac:spMkLst>
            <pc:docMk/>
            <pc:sldMk cId="2057901590" sldId="1861"/>
            <ac:spMk id="108" creationId="{86197D16-FE75-4A0E-A0C9-28C0F04A43DF}"/>
          </ac:spMkLst>
        </pc:spChg>
        <pc:picChg chg="del">
          <ac:chgData name="Nik Charlebois" userId="f745ffdfd97324ba" providerId="LiveId" clId="{99DBA779-80BD-4F59-B72E-C2F0FF6F4269}" dt="2019-03-12T11:12:02.721" v="247"/>
          <ac:picMkLst>
            <pc:docMk/>
            <pc:sldMk cId="2057901590" sldId="1861"/>
            <ac:picMk id="110" creationId="{FA8FCEC6-4B30-4FF2-8B32-504BEAEA3A16}"/>
          </ac:picMkLst>
        </pc:picChg>
      </pc:sldChg>
      <pc:sldChg chg="del ord">
        <pc:chgData name="Nik Charlebois" userId="f745ffdfd97324ba" providerId="LiveId" clId="{99DBA779-80BD-4F59-B72E-C2F0FF6F4269}" dt="2019-03-14T14:29:05.436" v="1099" actId="47"/>
        <pc:sldMkLst>
          <pc:docMk/>
          <pc:sldMk cId="3650079646" sldId="1862"/>
        </pc:sldMkLst>
      </pc:sldChg>
      <pc:sldChg chg="addSp delSp modSp ord delDesignElem">
        <pc:chgData name="Nik Charlebois" userId="f745ffdfd97324ba" providerId="LiveId" clId="{99DBA779-80BD-4F59-B72E-C2F0FF6F4269}" dt="2019-03-15T15:19:11.329" v="3211"/>
        <pc:sldMkLst>
          <pc:docMk/>
          <pc:sldMk cId="3906033434" sldId="1863"/>
        </pc:sldMkLst>
        <pc:spChg chg="mod">
          <ac:chgData name="Nik Charlebois" userId="f745ffdfd97324ba" providerId="LiveId" clId="{99DBA779-80BD-4F59-B72E-C2F0FF6F4269}" dt="2019-03-14T15:03:26.263" v="1244" actId="1076"/>
          <ac:spMkLst>
            <pc:docMk/>
            <pc:sldMk cId="3906033434" sldId="1863"/>
            <ac:spMk id="2" creationId="{00000000-0000-0000-0000-000000000000}"/>
          </ac:spMkLst>
        </pc:spChg>
        <pc:spChg chg="add del mod">
          <ac:chgData name="Nik Charlebois" userId="f745ffdfd97324ba" providerId="LiveId" clId="{99DBA779-80BD-4F59-B72E-C2F0FF6F4269}" dt="2019-03-14T15:03:21.678" v="1243" actId="478"/>
          <ac:spMkLst>
            <pc:docMk/>
            <pc:sldMk cId="3906033434" sldId="1863"/>
            <ac:spMk id="3" creationId="{44A97F4E-7ADC-42B0-A5E2-B4D872641BB0}"/>
          </ac:spMkLst>
        </pc:spChg>
        <pc:spChg chg="del">
          <ac:chgData name="Nik Charlebois" userId="f745ffdfd97324ba" providerId="LiveId" clId="{99DBA779-80BD-4F59-B72E-C2F0FF6F4269}" dt="2019-03-14T15:03:18.726" v="1242"/>
          <ac:spMkLst>
            <pc:docMk/>
            <pc:sldMk cId="3906033434" sldId="1863"/>
            <ac:spMk id="108" creationId="{86197D16-FE75-4A0E-A0C9-28C0F04A43DF}"/>
          </ac:spMkLst>
        </pc:spChg>
        <pc:picChg chg="del">
          <ac:chgData name="Nik Charlebois" userId="f745ffdfd97324ba" providerId="LiveId" clId="{99DBA779-80BD-4F59-B72E-C2F0FF6F4269}" dt="2019-03-14T15:03:18.726" v="1242"/>
          <ac:picMkLst>
            <pc:docMk/>
            <pc:sldMk cId="3906033434" sldId="1863"/>
            <ac:picMk id="110" creationId="{FA8FCEC6-4B30-4FF2-8B32-504BEAEA3A16}"/>
          </ac:picMkLst>
        </pc:picChg>
      </pc:sldChg>
      <pc:sldChg chg="del">
        <pc:chgData name="Nik Charlebois" userId="f745ffdfd97324ba" providerId="LiveId" clId="{99DBA779-80BD-4F59-B72E-C2F0FF6F4269}" dt="2019-03-14T15:04:23.169" v="1259" actId="47"/>
        <pc:sldMkLst>
          <pc:docMk/>
          <pc:sldMk cId="3989886512" sldId="1864"/>
        </pc:sldMkLst>
      </pc:sldChg>
      <pc:sldChg chg="del">
        <pc:chgData name="Nik Charlebois" userId="f745ffdfd97324ba" providerId="LiveId" clId="{99DBA779-80BD-4F59-B72E-C2F0FF6F4269}" dt="2019-03-14T15:04:26.976" v="1260" actId="47"/>
        <pc:sldMkLst>
          <pc:docMk/>
          <pc:sldMk cId="21808559" sldId="1865"/>
        </pc:sldMkLst>
      </pc:sldChg>
      <pc:sldChg chg="del">
        <pc:chgData name="Nik Charlebois" userId="f745ffdfd97324ba" providerId="LiveId" clId="{99DBA779-80BD-4F59-B72E-C2F0FF6F4269}" dt="2019-03-14T15:04:28.007" v="1261" actId="47"/>
        <pc:sldMkLst>
          <pc:docMk/>
          <pc:sldMk cId="4195078174" sldId="1866"/>
        </pc:sldMkLst>
      </pc:sldChg>
      <pc:sldChg chg="addSp modSp">
        <pc:chgData name="Nik Charlebois" userId="f745ffdfd97324ba" providerId="LiveId" clId="{99DBA779-80BD-4F59-B72E-C2F0FF6F4269}" dt="2019-03-15T13:45:38.558" v="2669" actId="1076"/>
        <pc:sldMkLst>
          <pc:docMk/>
          <pc:sldMk cId="527116464" sldId="1868"/>
        </pc:sldMkLst>
        <pc:spChg chg="add mod">
          <ac:chgData name="Nik Charlebois" userId="f745ffdfd97324ba" providerId="LiveId" clId="{99DBA779-80BD-4F59-B72E-C2F0FF6F4269}" dt="2019-03-15T13:45:38.558" v="2669" actId="1076"/>
          <ac:spMkLst>
            <pc:docMk/>
            <pc:sldMk cId="527116464" sldId="1868"/>
            <ac:spMk id="3" creationId="{B4A44F75-F523-454B-A508-542A7C596E0D}"/>
          </ac:spMkLst>
        </pc:spChg>
      </pc:sldChg>
      <pc:sldChg chg="addSp delSp modSp delDesignElem">
        <pc:chgData name="Nik Charlebois" userId="f745ffdfd97324ba" providerId="LiveId" clId="{99DBA779-80BD-4F59-B72E-C2F0FF6F4269}" dt="2019-03-14T15:05:00.489" v="1266" actId="1076"/>
        <pc:sldMkLst>
          <pc:docMk/>
          <pc:sldMk cId="3829404476" sldId="1869"/>
        </pc:sldMkLst>
        <pc:spChg chg="mod">
          <ac:chgData name="Nik Charlebois" userId="f745ffdfd97324ba" providerId="LiveId" clId="{99DBA779-80BD-4F59-B72E-C2F0FF6F4269}" dt="2019-03-14T15:05:00.489" v="1266" actId="1076"/>
          <ac:spMkLst>
            <pc:docMk/>
            <pc:sldMk cId="3829404476" sldId="1869"/>
            <ac:spMk id="2" creationId="{00000000-0000-0000-0000-000000000000}"/>
          </ac:spMkLst>
        </pc:spChg>
        <pc:spChg chg="add del mod">
          <ac:chgData name="Nik Charlebois" userId="f745ffdfd97324ba" providerId="LiveId" clId="{99DBA779-80BD-4F59-B72E-C2F0FF6F4269}" dt="2019-03-14T15:04:55.108" v="1265" actId="478"/>
          <ac:spMkLst>
            <pc:docMk/>
            <pc:sldMk cId="3829404476" sldId="1869"/>
            <ac:spMk id="3" creationId="{BD7305C4-0E4E-447A-BE87-472914B41A1D}"/>
          </ac:spMkLst>
        </pc:spChg>
        <pc:spChg chg="del">
          <ac:chgData name="Nik Charlebois" userId="f745ffdfd97324ba" providerId="LiveId" clId="{99DBA779-80BD-4F59-B72E-C2F0FF6F4269}" dt="2019-03-14T15:04:53.175" v="1263"/>
          <ac:spMkLst>
            <pc:docMk/>
            <pc:sldMk cId="3829404476" sldId="1869"/>
            <ac:spMk id="108" creationId="{86197D16-FE75-4A0E-A0C9-28C0F04A43DF}"/>
          </ac:spMkLst>
        </pc:spChg>
        <pc:picChg chg="del">
          <ac:chgData name="Nik Charlebois" userId="f745ffdfd97324ba" providerId="LiveId" clId="{99DBA779-80BD-4F59-B72E-C2F0FF6F4269}" dt="2019-03-14T15:04:53.175" v="1263"/>
          <ac:picMkLst>
            <pc:docMk/>
            <pc:sldMk cId="3829404476" sldId="1869"/>
            <ac:picMk id="110" creationId="{FA8FCEC6-4B30-4FF2-8B32-504BEAEA3A16}"/>
          </ac:picMkLst>
        </pc:picChg>
      </pc:sldChg>
      <pc:sldChg chg="new add del">
        <pc:chgData name="Nik Charlebois" userId="f745ffdfd97324ba" providerId="LiveId" clId="{99DBA779-80BD-4F59-B72E-C2F0FF6F4269}" dt="2019-03-12T11:05:57.677" v="131" actId="47"/>
        <pc:sldMkLst>
          <pc:docMk/>
          <pc:sldMk cId="2993495000" sldId="1870"/>
        </pc:sldMkLst>
      </pc:sldChg>
      <pc:sldChg chg="modSp new add ord">
        <pc:chgData name="Nik Charlebois" userId="f745ffdfd97324ba" providerId="LiveId" clId="{99DBA779-80BD-4F59-B72E-C2F0FF6F4269}" dt="2019-03-14T14:21:01.252" v="782" actId="20577"/>
        <pc:sldMkLst>
          <pc:docMk/>
          <pc:sldMk cId="3446805075" sldId="1870"/>
        </pc:sldMkLst>
        <pc:spChg chg="mod">
          <ac:chgData name="Nik Charlebois" userId="f745ffdfd97324ba" providerId="LiveId" clId="{99DBA779-80BD-4F59-B72E-C2F0FF6F4269}" dt="2019-03-14T14:19:50.931" v="743" actId="20577"/>
          <ac:spMkLst>
            <pc:docMk/>
            <pc:sldMk cId="3446805075" sldId="1870"/>
            <ac:spMk id="2" creationId="{4E08B476-DC6D-418E-9A89-D392C1EE1499}"/>
          </ac:spMkLst>
        </pc:spChg>
        <pc:spChg chg="mod">
          <ac:chgData name="Nik Charlebois" userId="f745ffdfd97324ba" providerId="LiveId" clId="{99DBA779-80BD-4F59-B72E-C2F0FF6F4269}" dt="2019-03-14T14:21:01.252" v="782" actId="20577"/>
          <ac:spMkLst>
            <pc:docMk/>
            <pc:sldMk cId="3446805075" sldId="1870"/>
            <ac:spMk id="3" creationId="{E357A70B-0B01-4420-BCDA-2F7F8B5CB451}"/>
          </ac:spMkLst>
        </pc:spChg>
      </pc:sldChg>
      <pc:sldChg chg="modSp add del">
        <pc:chgData name="Nik Charlebois" userId="f745ffdfd97324ba" providerId="LiveId" clId="{99DBA779-80BD-4F59-B72E-C2F0FF6F4269}" dt="2019-03-12T11:05:41.475" v="127"/>
        <pc:sldMkLst>
          <pc:docMk/>
          <pc:sldMk cId="680767138" sldId="1871"/>
        </pc:sldMkLst>
        <pc:spChg chg="mod">
          <ac:chgData name="Nik Charlebois" userId="f745ffdfd97324ba" providerId="LiveId" clId="{99DBA779-80BD-4F59-B72E-C2F0FF6F4269}" dt="2019-03-12T11:05:41.475" v="127"/>
          <ac:spMkLst>
            <pc:docMk/>
            <pc:sldMk cId="680767138" sldId="1871"/>
            <ac:spMk id="11" creationId="{00000000-0000-0000-0000-000000000000}"/>
          </ac:spMkLst>
        </pc:spChg>
        <pc:spChg chg="mod">
          <ac:chgData name="Nik Charlebois" userId="f745ffdfd97324ba" providerId="LiveId" clId="{99DBA779-80BD-4F59-B72E-C2F0FF6F4269}" dt="2019-03-12T11:05:41.475" v="127"/>
          <ac:spMkLst>
            <pc:docMk/>
            <pc:sldMk cId="680767138" sldId="1871"/>
            <ac:spMk id="12" creationId="{00000000-0000-0000-0000-000000000000}"/>
          </ac:spMkLst>
        </pc:spChg>
      </pc:sldChg>
      <pc:sldChg chg="addSp delSp modSp add">
        <pc:chgData name="Nik Charlebois" userId="f745ffdfd97324ba" providerId="LiveId" clId="{99DBA779-80BD-4F59-B72E-C2F0FF6F4269}" dt="2019-03-12T11:26:27.719" v="687" actId="20577"/>
        <pc:sldMkLst>
          <pc:docMk/>
          <pc:sldMk cId="3227477670" sldId="1871"/>
        </pc:sldMkLst>
        <pc:spChg chg="add mod">
          <ac:chgData name="Nik Charlebois" userId="f745ffdfd97324ba" providerId="LiveId" clId="{99DBA779-80BD-4F59-B72E-C2F0FF6F4269}" dt="2019-03-12T11:26:27.719" v="687" actId="20577"/>
          <ac:spMkLst>
            <pc:docMk/>
            <pc:sldMk cId="3227477670" sldId="1871"/>
            <ac:spMk id="2" creationId="{23BD452A-CA15-4321-A19D-8A9AAD7D9242}"/>
          </ac:spMkLst>
        </pc:spChg>
        <pc:spChg chg="del mod">
          <ac:chgData name="Nik Charlebois" userId="f745ffdfd97324ba" providerId="LiveId" clId="{99DBA779-80BD-4F59-B72E-C2F0FF6F4269}" dt="2019-03-12T11:22:32.878" v="495" actId="478"/>
          <ac:spMkLst>
            <pc:docMk/>
            <pc:sldMk cId="3227477670" sldId="1871"/>
            <ac:spMk id="6" creationId="{00000000-0000-0000-0000-000000000000}"/>
          </ac:spMkLst>
        </pc:spChg>
        <pc:spChg chg="mod">
          <ac:chgData name="Nik Charlebois" userId="f745ffdfd97324ba" providerId="LiveId" clId="{99DBA779-80BD-4F59-B72E-C2F0FF6F4269}" dt="2019-03-12T11:22:26.399" v="493" actId="20577"/>
          <ac:spMkLst>
            <pc:docMk/>
            <pc:sldMk cId="3227477670" sldId="1871"/>
            <ac:spMk id="17" creationId="{00000000-0000-0000-0000-000000000000}"/>
          </ac:spMkLst>
        </pc:spChg>
      </pc:sldChg>
      <pc:sldChg chg="addSp modSp add">
        <pc:chgData name="Nik Charlebois" userId="f745ffdfd97324ba" providerId="LiveId" clId="{99DBA779-80BD-4F59-B72E-C2F0FF6F4269}" dt="2019-03-14T14:24:03.007" v="957" actId="20577"/>
        <pc:sldMkLst>
          <pc:docMk/>
          <pc:sldMk cId="1777314337" sldId="1872"/>
        </pc:sldMkLst>
        <pc:spChg chg="mod">
          <ac:chgData name="Nik Charlebois" userId="f745ffdfd97324ba" providerId="LiveId" clId="{99DBA779-80BD-4F59-B72E-C2F0FF6F4269}" dt="2019-03-14T14:21:04.153" v="783" actId="20577"/>
          <ac:spMkLst>
            <pc:docMk/>
            <pc:sldMk cId="1777314337" sldId="1872"/>
            <ac:spMk id="3" creationId="{E357A70B-0B01-4420-BCDA-2F7F8B5CB451}"/>
          </ac:spMkLst>
        </pc:spChg>
        <pc:spChg chg="add mod">
          <ac:chgData name="Nik Charlebois" userId="f745ffdfd97324ba" providerId="LiveId" clId="{99DBA779-80BD-4F59-B72E-C2F0FF6F4269}" dt="2019-03-14T14:23:22.558" v="949" actId="14100"/>
          <ac:spMkLst>
            <pc:docMk/>
            <pc:sldMk cId="1777314337" sldId="1872"/>
            <ac:spMk id="4" creationId="{CA19E452-39DD-4C27-A06C-4AC6E29ED760}"/>
          </ac:spMkLst>
        </pc:spChg>
        <pc:spChg chg="add mod">
          <ac:chgData name="Nik Charlebois" userId="f745ffdfd97324ba" providerId="LiveId" clId="{99DBA779-80BD-4F59-B72E-C2F0FF6F4269}" dt="2019-03-14T14:24:03.007" v="957" actId="20577"/>
          <ac:spMkLst>
            <pc:docMk/>
            <pc:sldMk cId="1777314337" sldId="1872"/>
            <ac:spMk id="5" creationId="{C0AB37DD-2C42-4574-8CB0-EC40F07CF9B3}"/>
          </ac:spMkLst>
        </pc:spChg>
        <pc:spChg chg="add mod ord">
          <ac:chgData name="Nik Charlebois" userId="f745ffdfd97324ba" providerId="LiveId" clId="{99DBA779-80BD-4F59-B72E-C2F0FF6F4269}" dt="2019-03-14T14:23:58.583" v="955" actId="207"/>
          <ac:spMkLst>
            <pc:docMk/>
            <pc:sldMk cId="1777314337" sldId="1872"/>
            <ac:spMk id="6" creationId="{61E1CD97-722E-4A6A-9B18-EB322BC97902}"/>
          </ac:spMkLst>
        </pc:spChg>
      </pc:sldChg>
      <pc:sldChg chg="modSp add">
        <pc:chgData name="Nik Charlebois" userId="f745ffdfd97324ba" providerId="LiveId" clId="{99DBA779-80BD-4F59-B72E-C2F0FF6F4269}" dt="2019-03-14T14:28:02.260" v="1064" actId="1036"/>
        <pc:sldMkLst>
          <pc:docMk/>
          <pc:sldMk cId="574169855" sldId="1873"/>
        </pc:sldMkLst>
        <pc:spChg chg="mod">
          <ac:chgData name="Nik Charlebois" userId="f745ffdfd97324ba" providerId="LiveId" clId="{99DBA779-80BD-4F59-B72E-C2F0FF6F4269}" dt="2019-03-14T14:24:13.391" v="961" actId="14100"/>
          <ac:spMkLst>
            <pc:docMk/>
            <pc:sldMk cId="574169855" sldId="1873"/>
            <ac:spMk id="4" creationId="{CA19E452-39DD-4C27-A06C-4AC6E29ED760}"/>
          </ac:spMkLst>
        </pc:spChg>
        <pc:spChg chg="mod">
          <ac:chgData name="Nik Charlebois" userId="f745ffdfd97324ba" providerId="LiveId" clId="{99DBA779-80BD-4F59-B72E-C2F0FF6F4269}" dt="2019-03-14T14:28:02.260" v="1064" actId="1036"/>
          <ac:spMkLst>
            <pc:docMk/>
            <pc:sldMk cId="574169855" sldId="1873"/>
            <ac:spMk id="5" creationId="{C0AB37DD-2C42-4574-8CB0-EC40F07CF9B3}"/>
          </ac:spMkLst>
        </pc:spChg>
        <pc:spChg chg="mod">
          <ac:chgData name="Nik Charlebois" userId="f745ffdfd97324ba" providerId="LiveId" clId="{99DBA779-80BD-4F59-B72E-C2F0FF6F4269}" dt="2019-03-14T14:28:02.260" v="1064" actId="1036"/>
          <ac:spMkLst>
            <pc:docMk/>
            <pc:sldMk cId="574169855" sldId="1873"/>
            <ac:spMk id="6" creationId="{61E1CD97-722E-4A6A-9B18-EB322BC97902}"/>
          </ac:spMkLst>
        </pc:spChg>
      </pc:sldChg>
      <pc:sldChg chg="modSp add">
        <pc:chgData name="Nik Charlebois" userId="f745ffdfd97324ba" providerId="LiveId" clId="{99DBA779-80BD-4F59-B72E-C2F0FF6F4269}" dt="2019-03-14T14:28:26.581" v="1097" actId="20577"/>
        <pc:sldMkLst>
          <pc:docMk/>
          <pc:sldMk cId="2355773305" sldId="1874"/>
        </pc:sldMkLst>
        <pc:spChg chg="mod">
          <ac:chgData name="Nik Charlebois" userId="f745ffdfd97324ba" providerId="LiveId" clId="{99DBA779-80BD-4F59-B72E-C2F0FF6F4269}" dt="2019-03-14T14:28:12.261" v="1068" actId="14100"/>
          <ac:spMkLst>
            <pc:docMk/>
            <pc:sldMk cId="2355773305" sldId="1874"/>
            <ac:spMk id="4" creationId="{CA19E452-39DD-4C27-A06C-4AC6E29ED760}"/>
          </ac:spMkLst>
        </pc:spChg>
        <pc:spChg chg="mod">
          <ac:chgData name="Nik Charlebois" userId="f745ffdfd97324ba" providerId="LiveId" clId="{99DBA779-80BD-4F59-B72E-C2F0FF6F4269}" dt="2019-03-14T14:28:26.581" v="1097" actId="20577"/>
          <ac:spMkLst>
            <pc:docMk/>
            <pc:sldMk cId="2355773305" sldId="1874"/>
            <ac:spMk id="5" creationId="{C0AB37DD-2C42-4574-8CB0-EC40F07CF9B3}"/>
          </ac:spMkLst>
        </pc:spChg>
        <pc:spChg chg="mod">
          <ac:chgData name="Nik Charlebois" userId="f745ffdfd97324ba" providerId="LiveId" clId="{99DBA779-80BD-4F59-B72E-C2F0FF6F4269}" dt="2019-03-14T14:28:17.245" v="1069" actId="1076"/>
          <ac:spMkLst>
            <pc:docMk/>
            <pc:sldMk cId="2355773305" sldId="1874"/>
            <ac:spMk id="6" creationId="{61E1CD97-722E-4A6A-9B18-EB322BC97902}"/>
          </ac:spMkLst>
        </pc:spChg>
      </pc:sldChg>
      <pc:sldChg chg="delSp modSp add del">
        <pc:chgData name="Nik Charlebois" userId="f745ffdfd97324ba" providerId="LiveId" clId="{99DBA779-80BD-4F59-B72E-C2F0FF6F4269}" dt="2019-03-14T18:15:47.107" v="1623" actId="47"/>
        <pc:sldMkLst>
          <pc:docMk/>
          <pc:sldMk cId="1051567722" sldId="1875"/>
        </pc:sldMkLst>
        <pc:spChg chg="mod">
          <ac:chgData name="Nik Charlebois" userId="f745ffdfd97324ba" providerId="LiveId" clId="{99DBA779-80BD-4F59-B72E-C2F0FF6F4269}" dt="2019-03-14T15:07:33.783" v="1300" actId="20577"/>
          <ac:spMkLst>
            <pc:docMk/>
            <pc:sldMk cId="1051567722" sldId="1875"/>
            <ac:spMk id="3" creationId="{00000000-0000-0000-0000-000000000000}"/>
          </ac:spMkLst>
        </pc:spChg>
        <pc:spChg chg="del">
          <ac:chgData name="Nik Charlebois" userId="f745ffdfd97324ba" providerId="LiveId" clId="{99DBA779-80BD-4F59-B72E-C2F0FF6F4269}" dt="2019-03-14T15:07:37.500" v="1301" actId="478"/>
          <ac:spMkLst>
            <pc:docMk/>
            <pc:sldMk cId="1051567722" sldId="1875"/>
            <ac:spMk id="8" creationId="{00000000-0000-0000-0000-000000000000}"/>
          </ac:spMkLst>
        </pc:spChg>
        <pc:picChg chg="del">
          <ac:chgData name="Nik Charlebois" userId="f745ffdfd97324ba" providerId="LiveId" clId="{99DBA779-80BD-4F59-B72E-C2F0FF6F4269}" dt="2019-03-14T15:07:39.025" v="1302" actId="478"/>
          <ac:picMkLst>
            <pc:docMk/>
            <pc:sldMk cId="1051567722" sldId="1875"/>
            <ac:picMk id="12" creationId="{B1E12179-3C31-4723-AC3D-254E55C0179F}"/>
          </ac:picMkLst>
        </pc:picChg>
      </pc:sldChg>
      <pc:sldChg chg="addSp delSp modSp add addAnim delAnim modAnim">
        <pc:chgData name="Nik Charlebois" userId="f745ffdfd97324ba" providerId="LiveId" clId="{99DBA779-80BD-4F59-B72E-C2F0FF6F4269}" dt="2019-03-15T02:21:48.761" v="2469"/>
        <pc:sldMkLst>
          <pc:docMk/>
          <pc:sldMk cId="960772743" sldId="1876"/>
        </pc:sldMkLst>
        <pc:spChg chg="mod">
          <ac:chgData name="Nik Charlebois" userId="f745ffdfd97324ba" providerId="LiveId" clId="{99DBA779-80BD-4F59-B72E-C2F0FF6F4269}" dt="2019-03-14T18:04:00.465" v="1322" actId="20577"/>
          <ac:spMkLst>
            <pc:docMk/>
            <pc:sldMk cId="960772743" sldId="1876"/>
            <ac:spMk id="2" creationId="{4E08B476-DC6D-418E-9A89-D392C1EE1499}"/>
          </ac:spMkLst>
        </pc:spChg>
        <pc:spChg chg="del">
          <ac:chgData name="Nik Charlebois" userId="f745ffdfd97324ba" providerId="LiveId" clId="{99DBA779-80BD-4F59-B72E-C2F0FF6F4269}" dt="2019-03-14T18:04:20.883" v="1325" actId="478"/>
          <ac:spMkLst>
            <pc:docMk/>
            <pc:sldMk cId="960772743" sldId="1876"/>
            <ac:spMk id="3" creationId="{E357A70B-0B01-4420-BCDA-2F7F8B5CB451}"/>
          </ac:spMkLst>
        </pc:spChg>
        <pc:spChg chg="del">
          <ac:chgData name="Nik Charlebois" userId="f745ffdfd97324ba" providerId="LiveId" clId="{99DBA779-80BD-4F59-B72E-C2F0FF6F4269}" dt="2019-03-14T18:04:35.692" v="1330" actId="478"/>
          <ac:spMkLst>
            <pc:docMk/>
            <pc:sldMk cId="960772743" sldId="1876"/>
            <ac:spMk id="4" creationId="{CA19E452-39DD-4C27-A06C-4AC6E29ED760}"/>
          </ac:spMkLst>
        </pc:spChg>
        <pc:spChg chg="del">
          <ac:chgData name="Nik Charlebois" userId="f745ffdfd97324ba" providerId="LiveId" clId="{99DBA779-80BD-4F59-B72E-C2F0FF6F4269}" dt="2019-03-14T18:04:15.536" v="1324" actId="478"/>
          <ac:spMkLst>
            <pc:docMk/>
            <pc:sldMk cId="960772743" sldId="1876"/>
            <ac:spMk id="5" creationId="{C0AB37DD-2C42-4574-8CB0-EC40F07CF9B3}"/>
          </ac:spMkLst>
        </pc:spChg>
        <pc:spChg chg="del">
          <ac:chgData name="Nik Charlebois" userId="f745ffdfd97324ba" providerId="LiveId" clId="{99DBA779-80BD-4F59-B72E-C2F0FF6F4269}" dt="2019-03-14T18:04:12.576" v="1323" actId="478"/>
          <ac:spMkLst>
            <pc:docMk/>
            <pc:sldMk cId="960772743" sldId="1876"/>
            <ac:spMk id="6" creationId="{61E1CD97-722E-4A6A-9B18-EB322BC97902}"/>
          </ac:spMkLst>
        </pc:spChg>
        <pc:spChg chg="add del mod">
          <ac:chgData name="Nik Charlebois" userId="f745ffdfd97324ba" providerId="LiveId" clId="{99DBA779-80BD-4F59-B72E-C2F0FF6F4269}" dt="2019-03-14T18:04:34.651" v="1329" actId="478"/>
          <ac:spMkLst>
            <pc:docMk/>
            <pc:sldMk cId="960772743" sldId="1876"/>
            <ac:spMk id="8" creationId="{6ADA1371-877D-4941-A9EC-9809BF19EDF9}"/>
          </ac:spMkLst>
        </pc:spChg>
        <pc:spChg chg="add del mod">
          <ac:chgData name="Nik Charlebois" userId="f745ffdfd97324ba" providerId="LiveId" clId="{99DBA779-80BD-4F59-B72E-C2F0FF6F4269}" dt="2019-03-14T18:04:31.581" v="1328"/>
          <ac:spMkLst>
            <pc:docMk/>
            <pc:sldMk cId="960772743" sldId="1876"/>
            <ac:spMk id="9" creationId="{14D08F6D-5411-40B5-BF75-15536C2FFB22}"/>
          </ac:spMkLst>
        </pc:spChg>
        <pc:spChg chg="add mod">
          <ac:chgData name="Nik Charlebois" userId="f745ffdfd97324ba" providerId="LiveId" clId="{99DBA779-80BD-4F59-B72E-C2F0FF6F4269}" dt="2019-03-15T02:07:56.561" v="2112" actId="1076"/>
          <ac:spMkLst>
            <pc:docMk/>
            <pc:sldMk cId="960772743" sldId="1876"/>
            <ac:spMk id="10" creationId="{12B0AC7A-141B-478E-BC80-CCDB2A2A44DF}"/>
          </ac:spMkLst>
        </pc:spChg>
        <pc:spChg chg="add mod">
          <ac:chgData name="Nik Charlebois" userId="f745ffdfd97324ba" providerId="LiveId" clId="{99DBA779-80BD-4F59-B72E-C2F0FF6F4269}" dt="2019-03-15T02:07:58.656" v="2113" actId="1076"/>
          <ac:spMkLst>
            <pc:docMk/>
            <pc:sldMk cId="960772743" sldId="1876"/>
            <ac:spMk id="11" creationId="{814E9865-0935-4676-A52A-DDE3E9929359}"/>
          </ac:spMkLst>
        </pc:spChg>
      </pc:sldChg>
      <pc:sldChg chg="addSp delSp modSp add">
        <pc:chgData name="Nik Charlebois" userId="f745ffdfd97324ba" providerId="LiveId" clId="{99DBA779-80BD-4F59-B72E-C2F0FF6F4269}" dt="2019-03-15T16:05:04.885" v="3277" actId="20577"/>
        <pc:sldMkLst>
          <pc:docMk/>
          <pc:sldMk cId="1043965562" sldId="1877"/>
        </pc:sldMkLst>
        <pc:spChg chg="add mod">
          <ac:chgData name="Nik Charlebois" userId="f745ffdfd97324ba" providerId="LiveId" clId="{99DBA779-80BD-4F59-B72E-C2F0FF6F4269}" dt="2019-03-14T18:16:20.862" v="1654" actId="20577"/>
          <ac:spMkLst>
            <pc:docMk/>
            <pc:sldMk cId="1043965562" sldId="1877"/>
            <ac:spMk id="2" creationId="{1E32F7D0-B399-4D11-80AA-C3037D614AFD}"/>
          </ac:spMkLst>
        </pc:spChg>
        <pc:spChg chg="mod">
          <ac:chgData name="Nik Charlebois" userId="f745ffdfd97324ba" providerId="LiveId" clId="{99DBA779-80BD-4F59-B72E-C2F0FF6F4269}" dt="2019-03-15T16:05:04.885" v="3277" actId="20577"/>
          <ac:spMkLst>
            <pc:docMk/>
            <pc:sldMk cId="1043965562" sldId="1877"/>
            <ac:spMk id="3" creationId="{00000000-0000-0000-0000-000000000000}"/>
          </ac:spMkLst>
        </pc:spChg>
        <pc:graphicFrameChg chg="del">
          <ac:chgData name="Nik Charlebois" userId="f745ffdfd97324ba" providerId="LiveId" clId="{99DBA779-80BD-4F59-B72E-C2F0FF6F4269}" dt="2019-03-14T18:16:09.207" v="1628" actId="478"/>
          <ac:graphicFrameMkLst>
            <pc:docMk/>
            <pc:sldMk cId="1043965562" sldId="1877"/>
            <ac:graphicFrameMk id="24" creationId="{CBA816DC-6B3F-4FD9-89A0-66C1460D225B}"/>
          </ac:graphicFrameMkLst>
        </pc:graphicFrameChg>
      </pc:sldChg>
      <pc:sldChg chg="addSp delSp modSp add addAnim delAnim modAnim">
        <pc:chgData name="Nik Charlebois" userId="f745ffdfd97324ba" providerId="LiveId" clId="{99DBA779-80BD-4F59-B72E-C2F0FF6F4269}" dt="2019-03-15T02:10:24.598" v="2135" actId="20577"/>
        <pc:sldMkLst>
          <pc:docMk/>
          <pc:sldMk cId="900463588" sldId="1878"/>
        </pc:sldMkLst>
        <pc:spChg chg="mod">
          <ac:chgData name="Nik Charlebois" userId="f745ffdfd97324ba" providerId="LiveId" clId="{99DBA779-80BD-4F59-B72E-C2F0FF6F4269}" dt="2019-03-14T18:18:23.394" v="1700" actId="20577"/>
          <ac:spMkLst>
            <pc:docMk/>
            <pc:sldMk cId="900463588" sldId="1878"/>
            <ac:spMk id="2" creationId="{4E08B476-DC6D-418E-9A89-D392C1EE1499}"/>
          </ac:spMkLst>
        </pc:spChg>
        <pc:spChg chg="add mod">
          <ac:chgData name="Nik Charlebois" userId="f745ffdfd97324ba" providerId="LiveId" clId="{99DBA779-80BD-4F59-B72E-C2F0FF6F4269}" dt="2019-03-14T18:20:12.046" v="1902" actId="20577"/>
          <ac:spMkLst>
            <pc:docMk/>
            <pc:sldMk cId="900463588" sldId="1878"/>
            <ac:spMk id="3" creationId="{89A3A111-5F46-4492-A436-72FB2B55B35B}"/>
          </ac:spMkLst>
        </pc:spChg>
        <pc:spChg chg="mod">
          <ac:chgData name="Nik Charlebois" userId="f745ffdfd97324ba" providerId="LiveId" clId="{99DBA779-80BD-4F59-B72E-C2F0FF6F4269}" dt="2019-03-15T02:10:24.598" v="2135" actId="20577"/>
          <ac:spMkLst>
            <pc:docMk/>
            <pc:sldMk cId="900463588" sldId="1878"/>
            <ac:spMk id="10" creationId="{12B0AC7A-141B-478E-BC80-CCDB2A2A44DF}"/>
          </ac:spMkLst>
        </pc:spChg>
        <pc:spChg chg="del">
          <ac:chgData name="Nik Charlebois" userId="f745ffdfd97324ba" providerId="LiveId" clId="{99DBA779-80BD-4F59-B72E-C2F0FF6F4269}" dt="2019-03-14T18:19:44.572" v="1890" actId="478"/>
          <ac:spMkLst>
            <pc:docMk/>
            <pc:sldMk cId="900463588" sldId="1878"/>
            <ac:spMk id="11" creationId="{814E9865-0935-4676-A52A-DDE3E9929359}"/>
          </ac:spMkLst>
        </pc:spChg>
        <pc:spChg chg="add mod">
          <ac:chgData name="Nik Charlebois" userId="f745ffdfd97324ba" providerId="LiveId" clId="{99DBA779-80BD-4F59-B72E-C2F0FF6F4269}" dt="2019-03-14T18:24:16.029" v="1935" actId="1076"/>
          <ac:spMkLst>
            <pc:docMk/>
            <pc:sldMk cId="900463588" sldId="1878"/>
            <ac:spMk id="16" creationId="{4B391852-868B-493E-9E53-FDF280306FDD}"/>
          </ac:spMkLst>
        </pc:spChg>
        <pc:spChg chg="add mod">
          <ac:chgData name="Nik Charlebois" userId="f745ffdfd97324ba" providerId="LiveId" clId="{99DBA779-80BD-4F59-B72E-C2F0FF6F4269}" dt="2019-03-14T18:24:26.188" v="1938" actId="1076"/>
          <ac:spMkLst>
            <pc:docMk/>
            <pc:sldMk cId="900463588" sldId="1878"/>
            <ac:spMk id="17" creationId="{A20DF22A-5610-4E3F-A9DA-0E91C4D112E5}"/>
          </ac:spMkLst>
        </pc:spChg>
        <pc:spChg chg="add mod">
          <ac:chgData name="Nik Charlebois" userId="f745ffdfd97324ba" providerId="LiveId" clId="{99DBA779-80BD-4F59-B72E-C2F0FF6F4269}" dt="2019-03-14T18:24:34.530" v="1942" actId="1076"/>
          <ac:spMkLst>
            <pc:docMk/>
            <pc:sldMk cId="900463588" sldId="1878"/>
            <ac:spMk id="18" creationId="{47F7D266-3C35-46F7-92BC-B292CA883694}"/>
          </ac:spMkLst>
        </pc:spChg>
        <pc:picChg chg="add mod">
          <ac:chgData name="Nik Charlebois" userId="f745ffdfd97324ba" providerId="LiveId" clId="{99DBA779-80BD-4F59-B72E-C2F0FF6F4269}" dt="2019-03-15T02:09:59.815" v="2133" actId="1076"/>
          <ac:picMkLst>
            <pc:docMk/>
            <pc:sldMk cId="900463588" sldId="1878"/>
            <ac:picMk id="5" creationId="{3CA65FDD-5BC9-4368-BD50-8F240AD2EEF9}"/>
          </ac:picMkLst>
        </pc:picChg>
        <pc:picChg chg="add del mod">
          <ac:chgData name="Nik Charlebois" userId="f745ffdfd97324ba" providerId="LiveId" clId="{99DBA779-80BD-4F59-B72E-C2F0FF6F4269}" dt="2019-03-15T02:09:34.806" v="2123" actId="478"/>
          <ac:picMkLst>
            <pc:docMk/>
            <pc:sldMk cId="900463588" sldId="1878"/>
            <ac:picMk id="7" creationId="{6CD7FEDA-B9AE-4B4D-ABDB-E3094225ADEA}"/>
          </ac:picMkLst>
        </pc:picChg>
        <pc:picChg chg="add mod">
          <ac:chgData name="Nik Charlebois" userId="f745ffdfd97324ba" providerId="LiveId" clId="{99DBA779-80BD-4F59-B72E-C2F0FF6F4269}" dt="2019-03-14T18:23:43.760" v="1930" actId="1076"/>
          <ac:picMkLst>
            <pc:docMk/>
            <pc:sldMk cId="900463588" sldId="1878"/>
            <ac:picMk id="9" creationId="{DD663D13-DFDD-497C-918E-7195463C6013}"/>
          </ac:picMkLst>
        </pc:picChg>
        <pc:picChg chg="add del mod">
          <ac:chgData name="Nik Charlebois" userId="f745ffdfd97324ba" providerId="LiveId" clId="{99DBA779-80BD-4F59-B72E-C2F0FF6F4269}" dt="2019-03-14T18:23:29.799" v="1925" actId="478"/>
          <ac:picMkLst>
            <pc:docMk/>
            <pc:sldMk cId="900463588" sldId="1878"/>
            <ac:picMk id="13" creationId="{5DDF9D38-D63D-46A9-BD42-3C4C83B7C866}"/>
          </ac:picMkLst>
        </pc:picChg>
        <pc:picChg chg="add mod">
          <ac:chgData name="Nik Charlebois" userId="f745ffdfd97324ba" providerId="LiveId" clId="{99DBA779-80BD-4F59-B72E-C2F0FF6F4269}" dt="2019-03-14T18:23:43.760" v="1930" actId="1076"/>
          <ac:picMkLst>
            <pc:docMk/>
            <pc:sldMk cId="900463588" sldId="1878"/>
            <ac:picMk id="14" creationId="{79B7804E-061B-43AC-BB47-31464DCF45F1}"/>
          </ac:picMkLst>
        </pc:picChg>
        <pc:picChg chg="add mod">
          <ac:chgData name="Nik Charlebois" userId="f745ffdfd97324ba" providerId="LiveId" clId="{99DBA779-80BD-4F59-B72E-C2F0FF6F4269}" dt="2019-03-14T18:23:43.760" v="1930" actId="1076"/>
          <ac:picMkLst>
            <pc:docMk/>
            <pc:sldMk cId="900463588" sldId="1878"/>
            <ac:picMk id="15" creationId="{D5A6B923-B698-4FD0-AF59-86D1A513B4CC}"/>
          </ac:picMkLst>
        </pc:picChg>
      </pc:sldChg>
      <pc:sldChg chg="addSp delSp modSp add modAnim">
        <pc:chgData name="Nik Charlebois" userId="f745ffdfd97324ba" providerId="LiveId" clId="{99DBA779-80BD-4F59-B72E-C2F0FF6F4269}" dt="2019-03-15T02:10:28.055" v="2136"/>
        <pc:sldMkLst>
          <pc:docMk/>
          <pc:sldMk cId="44691248" sldId="1879"/>
        </pc:sldMkLst>
        <pc:spChg chg="del">
          <ac:chgData name="Nik Charlebois" userId="f745ffdfd97324ba" providerId="LiveId" clId="{99DBA779-80BD-4F59-B72E-C2F0FF6F4269}" dt="2019-03-15T02:10:19.817" v="2134" actId="478"/>
          <ac:spMkLst>
            <pc:docMk/>
            <pc:sldMk cId="44691248" sldId="1879"/>
            <ac:spMk id="10" creationId="{12B0AC7A-141B-478E-BC80-CCDB2A2A44DF}"/>
          </ac:spMkLst>
        </pc:spChg>
        <pc:spChg chg="add">
          <ac:chgData name="Nik Charlebois" userId="f745ffdfd97324ba" providerId="LiveId" clId="{99DBA779-80BD-4F59-B72E-C2F0FF6F4269}" dt="2019-03-15T02:10:28.055" v="2136"/>
          <ac:spMkLst>
            <pc:docMk/>
            <pc:sldMk cId="44691248" sldId="1879"/>
            <ac:spMk id="24" creationId="{832CCD12-A966-45D9-9116-AF36D17A568B}"/>
          </ac:spMkLst>
        </pc:spChg>
        <pc:picChg chg="mod">
          <ac:chgData name="Nik Charlebois" userId="f745ffdfd97324ba" providerId="LiveId" clId="{99DBA779-80BD-4F59-B72E-C2F0FF6F4269}" dt="2019-03-15T02:09:55.368" v="2132" actId="1076"/>
          <ac:picMkLst>
            <pc:docMk/>
            <pc:sldMk cId="44691248" sldId="1879"/>
            <ac:picMk id="5" creationId="{3CA65FDD-5BC9-4368-BD50-8F240AD2EEF9}"/>
          </ac:picMkLst>
        </pc:picChg>
        <pc:picChg chg="del">
          <ac:chgData name="Nik Charlebois" userId="f745ffdfd97324ba" providerId="LiveId" clId="{99DBA779-80BD-4F59-B72E-C2F0FF6F4269}" dt="2019-03-15T02:09:51.717" v="2131" actId="478"/>
          <ac:picMkLst>
            <pc:docMk/>
            <pc:sldMk cId="44691248" sldId="1879"/>
            <ac:picMk id="7" creationId="{6CD7FEDA-B9AE-4B4D-ABDB-E3094225ADEA}"/>
          </ac:picMkLst>
        </pc:picChg>
        <pc:picChg chg="add del mod">
          <ac:chgData name="Nik Charlebois" userId="f745ffdfd97324ba" providerId="LiveId" clId="{99DBA779-80BD-4F59-B72E-C2F0FF6F4269}" dt="2019-03-15T02:09:38.140" v="2125" actId="478"/>
          <ac:picMkLst>
            <pc:docMk/>
            <pc:sldMk cId="44691248" sldId="1879"/>
            <ac:picMk id="13" creationId="{2E23EF53-DF6C-4E29-80C7-654ED99D90EE}"/>
          </ac:picMkLst>
        </pc:picChg>
        <pc:picChg chg="add mod">
          <ac:chgData name="Nik Charlebois" userId="f745ffdfd97324ba" providerId="LiveId" clId="{99DBA779-80BD-4F59-B72E-C2F0FF6F4269}" dt="2019-03-15T02:09:41.245" v="2126" actId="1076"/>
          <ac:picMkLst>
            <pc:docMk/>
            <pc:sldMk cId="44691248" sldId="1879"/>
            <ac:picMk id="19" creationId="{61A0C661-8875-4A9C-9685-ABD285073DD1}"/>
          </ac:picMkLst>
        </pc:picChg>
        <pc:picChg chg="add del mod">
          <ac:chgData name="Nik Charlebois" userId="f745ffdfd97324ba" providerId="LiveId" clId="{99DBA779-80BD-4F59-B72E-C2F0FF6F4269}" dt="2019-03-15T02:09:41.978" v="2127" actId="478"/>
          <ac:picMkLst>
            <pc:docMk/>
            <pc:sldMk cId="44691248" sldId="1879"/>
            <ac:picMk id="20" creationId="{3EEA8F05-4998-4C21-A3BC-4D13A3356599}"/>
          </ac:picMkLst>
        </pc:picChg>
        <pc:picChg chg="add mod">
          <ac:chgData name="Nik Charlebois" userId="f745ffdfd97324ba" providerId="LiveId" clId="{99DBA779-80BD-4F59-B72E-C2F0FF6F4269}" dt="2019-03-15T02:09:45.781" v="2128" actId="1076"/>
          <ac:picMkLst>
            <pc:docMk/>
            <pc:sldMk cId="44691248" sldId="1879"/>
            <ac:picMk id="21" creationId="{71F8B7E2-328D-498A-BC5B-CA393484C8C7}"/>
          </ac:picMkLst>
        </pc:picChg>
        <pc:picChg chg="add del mod">
          <ac:chgData name="Nik Charlebois" userId="f745ffdfd97324ba" providerId="LiveId" clId="{99DBA779-80BD-4F59-B72E-C2F0FF6F4269}" dt="2019-03-15T02:09:48.197" v="2130" actId="478"/>
          <ac:picMkLst>
            <pc:docMk/>
            <pc:sldMk cId="44691248" sldId="1879"/>
            <ac:picMk id="22" creationId="{E2CF5C0F-8D2D-4654-A821-9B6DB0D72380}"/>
          </ac:picMkLst>
        </pc:picChg>
        <pc:picChg chg="add mod">
          <ac:chgData name="Nik Charlebois" userId="f745ffdfd97324ba" providerId="LiveId" clId="{99DBA779-80BD-4F59-B72E-C2F0FF6F4269}" dt="2019-03-15T02:09:47.590" v="2129" actId="1076"/>
          <ac:picMkLst>
            <pc:docMk/>
            <pc:sldMk cId="44691248" sldId="1879"/>
            <ac:picMk id="23" creationId="{95351056-5D05-423F-9A17-6CB8FCE90080}"/>
          </ac:picMkLst>
        </pc:picChg>
      </pc:sldChg>
      <pc:sldChg chg="addSp delSp modSp add">
        <pc:chgData name="Nik Charlebois" userId="f745ffdfd97324ba" providerId="LiveId" clId="{99DBA779-80BD-4F59-B72E-C2F0FF6F4269}" dt="2019-03-15T02:13:53.472" v="2430" actId="20577"/>
        <pc:sldMkLst>
          <pc:docMk/>
          <pc:sldMk cId="2544340601" sldId="1880"/>
        </pc:sldMkLst>
        <pc:spChg chg="mod">
          <ac:chgData name="Nik Charlebois" userId="f745ffdfd97324ba" providerId="LiveId" clId="{99DBA779-80BD-4F59-B72E-C2F0FF6F4269}" dt="2019-03-15T02:11:24.573" v="2179" actId="20577"/>
          <ac:spMkLst>
            <pc:docMk/>
            <pc:sldMk cId="2544340601" sldId="1880"/>
            <ac:spMk id="2" creationId="{4E08B476-DC6D-418E-9A89-D392C1EE1499}"/>
          </ac:spMkLst>
        </pc:spChg>
        <pc:spChg chg="del">
          <ac:chgData name="Nik Charlebois" userId="f745ffdfd97324ba" providerId="LiveId" clId="{99DBA779-80BD-4F59-B72E-C2F0FF6F4269}" dt="2019-03-15T02:12:24.969" v="2325" actId="478"/>
          <ac:spMkLst>
            <pc:docMk/>
            <pc:sldMk cId="2544340601" sldId="1880"/>
            <ac:spMk id="3" creationId="{89A3A111-5F46-4492-A436-72FB2B55B35B}"/>
          </ac:spMkLst>
        </pc:spChg>
        <pc:spChg chg="add del">
          <ac:chgData name="Nik Charlebois" userId="f745ffdfd97324ba" providerId="LiveId" clId="{99DBA779-80BD-4F59-B72E-C2F0FF6F4269}" dt="2019-03-15T02:13:03.369" v="2367"/>
          <ac:spMkLst>
            <pc:docMk/>
            <pc:sldMk cId="2544340601" sldId="1880"/>
            <ac:spMk id="4" creationId="{5155B558-FEC8-446E-B55C-8F9F3CDD70D4}"/>
          </ac:spMkLst>
        </pc:spChg>
        <pc:spChg chg="del">
          <ac:chgData name="Nik Charlebois" userId="f745ffdfd97324ba" providerId="LiveId" clId="{99DBA779-80BD-4F59-B72E-C2F0FF6F4269}" dt="2019-03-15T02:12:24.969" v="2325" actId="478"/>
          <ac:spMkLst>
            <pc:docMk/>
            <pc:sldMk cId="2544340601" sldId="1880"/>
            <ac:spMk id="16" creationId="{4B391852-868B-493E-9E53-FDF280306FDD}"/>
          </ac:spMkLst>
        </pc:spChg>
        <pc:spChg chg="del">
          <ac:chgData name="Nik Charlebois" userId="f745ffdfd97324ba" providerId="LiveId" clId="{99DBA779-80BD-4F59-B72E-C2F0FF6F4269}" dt="2019-03-15T02:12:24.969" v="2325" actId="478"/>
          <ac:spMkLst>
            <pc:docMk/>
            <pc:sldMk cId="2544340601" sldId="1880"/>
            <ac:spMk id="17" creationId="{A20DF22A-5610-4E3F-A9DA-0E91C4D112E5}"/>
          </ac:spMkLst>
        </pc:spChg>
        <pc:spChg chg="del">
          <ac:chgData name="Nik Charlebois" userId="f745ffdfd97324ba" providerId="LiveId" clId="{99DBA779-80BD-4F59-B72E-C2F0FF6F4269}" dt="2019-03-15T02:12:24.969" v="2325" actId="478"/>
          <ac:spMkLst>
            <pc:docMk/>
            <pc:sldMk cId="2544340601" sldId="1880"/>
            <ac:spMk id="18" creationId="{47F7D266-3C35-46F7-92BC-B292CA883694}"/>
          </ac:spMkLst>
        </pc:spChg>
        <pc:spChg chg="mod">
          <ac:chgData name="Nik Charlebois" userId="f745ffdfd97324ba" providerId="LiveId" clId="{99DBA779-80BD-4F59-B72E-C2F0FF6F4269}" dt="2019-03-15T02:13:53.472" v="2430" actId="20577"/>
          <ac:spMkLst>
            <pc:docMk/>
            <pc:sldMk cId="2544340601" sldId="1880"/>
            <ac:spMk id="24" creationId="{832CCD12-A966-45D9-9116-AF36D17A568B}"/>
          </ac:spMkLst>
        </pc:spChg>
        <pc:picChg chg="del">
          <ac:chgData name="Nik Charlebois" userId="f745ffdfd97324ba" providerId="LiveId" clId="{99DBA779-80BD-4F59-B72E-C2F0FF6F4269}" dt="2019-03-15T02:12:24.969" v="2325" actId="478"/>
          <ac:picMkLst>
            <pc:docMk/>
            <pc:sldMk cId="2544340601" sldId="1880"/>
            <ac:picMk id="5" creationId="{3CA65FDD-5BC9-4368-BD50-8F240AD2EEF9}"/>
          </ac:picMkLst>
        </pc:picChg>
        <pc:picChg chg="del">
          <ac:chgData name="Nik Charlebois" userId="f745ffdfd97324ba" providerId="LiveId" clId="{99DBA779-80BD-4F59-B72E-C2F0FF6F4269}" dt="2019-03-15T02:12:24.969" v="2325" actId="478"/>
          <ac:picMkLst>
            <pc:docMk/>
            <pc:sldMk cId="2544340601" sldId="1880"/>
            <ac:picMk id="9" creationId="{DD663D13-DFDD-497C-918E-7195463C6013}"/>
          </ac:picMkLst>
        </pc:picChg>
        <pc:picChg chg="del">
          <ac:chgData name="Nik Charlebois" userId="f745ffdfd97324ba" providerId="LiveId" clId="{99DBA779-80BD-4F59-B72E-C2F0FF6F4269}" dt="2019-03-15T02:12:24.969" v="2325" actId="478"/>
          <ac:picMkLst>
            <pc:docMk/>
            <pc:sldMk cId="2544340601" sldId="1880"/>
            <ac:picMk id="14" creationId="{79B7804E-061B-43AC-BB47-31464DCF45F1}"/>
          </ac:picMkLst>
        </pc:picChg>
        <pc:picChg chg="del">
          <ac:chgData name="Nik Charlebois" userId="f745ffdfd97324ba" providerId="LiveId" clId="{99DBA779-80BD-4F59-B72E-C2F0FF6F4269}" dt="2019-03-15T02:12:24.969" v="2325" actId="478"/>
          <ac:picMkLst>
            <pc:docMk/>
            <pc:sldMk cId="2544340601" sldId="1880"/>
            <ac:picMk id="15" creationId="{D5A6B923-B698-4FD0-AF59-86D1A513B4CC}"/>
          </ac:picMkLst>
        </pc:picChg>
        <pc:picChg chg="del">
          <ac:chgData name="Nik Charlebois" userId="f745ffdfd97324ba" providerId="LiveId" clId="{99DBA779-80BD-4F59-B72E-C2F0FF6F4269}" dt="2019-03-15T02:12:24.969" v="2325" actId="478"/>
          <ac:picMkLst>
            <pc:docMk/>
            <pc:sldMk cId="2544340601" sldId="1880"/>
            <ac:picMk id="19" creationId="{61A0C661-8875-4A9C-9685-ABD285073DD1}"/>
          </ac:picMkLst>
        </pc:picChg>
        <pc:picChg chg="del">
          <ac:chgData name="Nik Charlebois" userId="f745ffdfd97324ba" providerId="LiveId" clId="{99DBA779-80BD-4F59-B72E-C2F0FF6F4269}" dt="2019-03-15T02:12:24.969" v="2325" actId="478"/>
          <ac:picMkLst>
            <pc:docMk/>
            <pc:sldMk cId="2544340601" sldId="1880"/>
            <ac:picMk id="21" creationId="{71F8B7E2-328D-498A-BC5B-CA393484C8C7}"/>
          </ac:picMkLst>
        </pc:picChg>
        <pc:picChg chg="del">
          <ac:chgData name="Nik Charlebois" userId="f745ffdfd97324ba" providerId="LiveId" clId="{99DBA779-80BD-4F59-B72E-C2F0FF6F4269}" dt="2019-03-15T02:12:24.969" v="2325" actId="478"/>
          <ac:picMkLst>
            <pc:docMk/>
            <pc:sldMk cId="2544340601" sldId="1880"/>
            <ac:picMk id="23" creationId="{95351056-5D05-423F-9A17-6CB8FCE90080}"/>
          </ac:picMkLst>
        </pc:picChg>
        <pc:picChg chg="add mod">
          <ac:chgData name="Nik Charlebois" userId="f745ffdfd97324ba" providerId="LiveId" clId="{99DBA779-80BD-4F59-B72E-C2F0FF6F4269}" dt="2019-03-15T02:13:32.319" v="2372" actId="1076"/>
          <ac:picMkLst>
            <pc:docMk/>
            <pc:sldMk cId="2544340601" sldId="1880"/>
            <ac:picMk id="2052" creationId="{B619CAEB-E5B0-4EB5-8C5E-5333A7220E0C}"/>
          </ac:picMkLst>
        </pc:picChg>
      </pc:sldChg>
      <pc:sldChg chg="addSp delSp modSp add">
        <pc:chgData name="Nik Charlebois" userId="f745ffdfd97324ba" providerId="LiveId" clId="{99DBA779-80BD-4F59-B72E-C2F0FF6F4269}" dt="2019-03-15T14:44:14.557" v="2803" actId="1076"/>
        <pc:sldMkLst>
          <pc:docMk/>
          <pc:sldMk cId="2201158724" sldId="1881"/>
        </pc:sldMkLst>
        <pc:spChg chg="mod">
          <ac:chgData name="Nik Charlebois" userId="f745ffdfd97324ba" providerId="LiveId" clId="{99DBA779-80BD-4F59-B72E-C2F0FF6F4269}" dt="2019-03-15T02:14:12.148" v="2445" actId="20577"/>
          <ac:spMkLst>
            <pc:docMk/>
            <pc:sldMk cId="2201158724" sldId="1881"/>
            <ac:spMk id="2" creationId="{4E08B476-DC6D-418E-9A89-D392C1EE1499}"/>
          </ac:spMkLst>
        </pc:spChg>
        <pc:spChg chg="add mod">
          <ac:chgData name="Nik Charlebois" userId="f745ffdfd97324ba" providerId="LiveId" clId="{99DBA779-80BD-4F59-B72E-C2F0FF6F4269}" dt="2019-03-15T14:44:05.946" v="2800" actId="1076"/>
          <ac:spMkLst>
            <pc:docMk/>
            <pc:sldMk cId="2201158724" sldId="1881"/>
            <ac:spMk id="5" creationId="{7C42340F-895E-46B5-A9B3-9BA4D440D51C}"/>
          </ac:spMkLst>
        </pc:spChg>
        <pc:spChg chg="mod">
          <ac:chgData name="Nik Charlebois" userId="f745ffdfd97324ba" providerId="LiveId" clId="{99DBA779-80BD-4F59-B72E-C2F0FF6F4269}" dt="2019-03-15T14:39:27.100" v="2676" actId="1076"/>
          <ac:spMkLst>
            <pc:docMk/>
            <pc:sldMk cId="2201158724" sldId="1881"/>
            <ac:spMk id="24" creationId="{832CCD12-A966-45D9-9116-AF36D17A568B}"/>
          </ac:spMkLst>
        </pc:spChg>
        <pc:picChg chg="add mod">
          <ac:chgData name="Nik Charlebois" userId="f745ffdfd97324ba" providerId="LiveId" clId="{99DBA779-80BD-4F59-B72E-C2F0FF6F4269}" dt="2019-03-15T14:44:14.557" v="2803" actId="1076"/>
          <ac:picMkLst>
            <pc:docMk/>
            <pc:sldMk cId="2201158724" sldId="1881"/>
            <ac:picMk id="4" creationId="{8724FA0C-7837-4437-8B3A-43F196904245}"/>
          </ac:picMkLst>
        </pc:picChg>
        <pc:picChg chg="del">
          <ac:chgData name="Nik Charlebois" userId="f745ffdfd97324ba" providerId="LiveId" clId="{99DBA779-80BD-4F59-B72E-C2F0FF6F4269}" dt="2019-03-15T02:22:04.302" v="2470" actId="478"/>
          <ac:picMkLst>
            <pc:docMk/>
            <pc:sldMk cId="2201158724" sldId="1881"/>
            <ac:picMk id="2052" creationId="{B619CAEB-E5B0-4EB5-8C5E-5333A7220E0C}"/>
          </ac:picMkLst>
        </pc:picChg>
      </pc:sldChg>
      <pc:sldChg chg="addSp delSp modSp add">
        <pc:chgData name="Nik Charlebois" userId="f745ffdfd97324ba" providerId="LiveId" clId="{99DBA779-80BD-4F59-B72E-C2F0FF6F4269}" dt="2019-03-15T16:08:41.519" v="3320" actId="20577"/>
        <pc:sldMkLst>
          <pc:docMk/>
          <pc:sldMk cId="1596084472" sldId="1882"/>
        </pc:sldMkLst>
        <pc:spChg chg="mod">
          <ac:chgData name="Nik Charlebois" userId="f745ffdfd97324ba" providerId="LiveId" clId="{99DBA779-80BD-4F59-B72E-C2F0FF6F4269}" dt="2019-03-15T14:44:34.655" v="2823" actId="20577"/>
          <ac:spMkLst>
            <pc:docMk/>
            <pc:sldMk cId="1596084472" sldId="1882"/>
            <ac:spMk id="2" creationId="{4E08B476-DC6D-418E-9A89-D392C1EE1499}"/>
          </ac:spMkLst>
        </pc:spChg>
        <pc:spChg chg="mod">
          <ac:chgData name="Nik Charlebois" userId="f745ffdfd97324ba" providerId="LiveId" clId="{99DBA779-80BD-4F59-B72E-C2F0FF6F4269}" dt="2019-03-15T14:45:04.873" v="2837" actId="20577"/>
          <ac:spMkLst>
            <pc:docMk/>
            <pc:sldMk cId="1596084472" sldId="1882"/>
            <ac:spMk id="5" creationId="{7C42340F-895E-46B5-A9B3-9BA4D440D51C}"/>
          </ac:spMkLst>
        </pc:spChg>
        <pc:spChg chg="add mod">
          <ac:chgData name="Nik Charlebois" userId="f745ffdfd97324ba" providerId="LiveId" clId="{99DBA779-80BD-4F59-B72E-C2F0FF6F4269}" dt="2019-03-15T16:08:23.565" v="3311" actId="1038"/>
          <ac:spMkLst>
            <pc:docMk/>
            <pc:sldMk cId="1596084472" sldId="1882"/>
            <ac:spMk id="18" creationId="{AB2C1362-9A3A-460E-B919-B58F33C39F56}"/>
          </ac:spMkLst>
        </pc:spChg>
        <pc:spChg chg="add del mod">
          <ac:chgData name="Nik Charlebois" userId="f745ffdfd97324ba" providerId="LiveId" clId="{99DBA779-80BD-4F59-B72E-C2F0FF6F4269}" dt="2019-03-15T14:54:17.464" v="3071" actId="478"/>
          <ac:spMkLst>
            <pc:docMk/>
            <pc:sldMk cId="1596084472" sldId="1882"/>
            <ac:spMk id="21" creationId="{5786B4ED-EE62-4E5B-850D-6A6D0F52D134}"/>
          </ac:spMkLst>
        </pc:spChg>
        <pc:spChg chg="add mod">
          <ac:chgData name="Nik Charlebois" userId="f745ffdfd97324ba" providerId="LiveId" clId="{99DBA779-80BD-4F59-B72E-C2F0FF6F4269}" dt="2019-03-15T16:08:41.519" v="3320" actId="20577"/>
          <ac:spMkLst>
            <pc:docMk/>
            <pc:sldMk cId="1596084472" sldId="1882"/>
            <ac:spMk id="22" creationId="{CC12E940-A1E7-4098-9444-9E7072E8361E}"/>
          </ac:spMkLst>
        </pc:spChg>
        <pc:spChg chg="mod">
          <ac:chgData name="Nik Charlebois" userId="f745ffdfd97324ba" providerId="LiveId" clId="{99DBA779-80BD-4F59-B72E-C2F0FF6F4269}" dt="2019-03-15T14:53:59.934" v="3064" actId="20577"/>
          <ac:spMkLst>
            <pc:docMk/>
            <pc:sldMk cId="1596084472" sldId="1882"/>
            <ac:spMk id="24" creationId="{832CCD12-A966-45D9-9116-AF36D17A568B}"/>
          </ac:spMkLst>
        </pc:spChg>
        <pc:spChg chg="add mod">
          <ac:chgData name="Nik Charlebois" userId="f745ffdfd97324ba" providerId="LiveId" clId="{99DBA779-80BD-4F59-B72E-C2F0FF6F4269}" dt="2019-03-15T14:54:58.291" v="3178" actId="20577"/>
          <ac:spMkLst>
            <pc:docMk/>
            <pc:sldMk cId="1596084472" sldId="1882"/>
            <ac:spMk id="25" creationId="{DE698F89-C9BE-428E-88F0-A5DC48E73A6F}"/>
          </ac:spMkLst>
        </pc:spChg>
        <pc:picChg chg="del">
          <ac:chgData name="Nik Charlebois" userId="f745ffdfd97324ba" providerId="LiveId" clId="{99DBA779-80BD-4F59-B72E-C2F0FF6F4269}" dt="2019-03-15T14:44:56.143" v="2824" actId="478"/>
          <ac:picMkLst>
            <pc:docMk/>
            <pc:sldMk cId="1596084472" sldId="1882"/>
            <ac:picMk id="4" creationId="{8724FA0C-7837-4437-8B3A-43F196904245}"/>
          </ac:picMkLst>
        </pc:picChg>
        <pc:picChg chg="add mod">
          <ac:chgData name="Nik Charlebois" userId="f745ffdfd97324ba" providerId="LiveId" clId="{99DBA779-80BD-4F59-B72E-C2F0FF6F4269}" dt="2019-03-15T14:44:59.492" v="2826" actId="1076"/>
          <ac:picMkLst>
            <pc:docMk/>
            <pc:sldMk cId="1596084472" sldId="1882"/>
            <ac:picMk id="6" creationId="{C48E6424-CBE8-44F7-BFCE-0EF90181BB82}"/>
          </ac:picMkLst>
        </pc:picChg>
        <pc:picChg chg="add mod">
          <ac:chgData name="Nik Charlebois" userId="f745ffdfd97324ba" providerId="LiveId" clId="{99DBA779-80BD-4F59-B72E-C2F0FF6F4269}" dt="2019-03-15T16:08:23.565" v="3311" actId="1038"/>
          <ac:picMkLst>
            <pc:docMk/>
            <pc:sldMk cId="1596084472" sldId="1882"/>
            <ac:picMk id="8" creationId="{1C9D0719-FCCB-4ECA-9896-52A200A9B4BD}"/>
          </ac:picMkLst>
        </pc:picChg>
        <pc:picChg chg="add mod">
          <ac:chgData name="Nik Charlebois" userId="f745ffdfd97324ba" providerId="LiveId" clId="{99DBA779-80BD-4F59-B72E-C2F0FF6F4269}" dt="2019-03-15T16:08:23.565" v="3311" actId="1038"/>
          <ac:picMkLst>
            <pc:docMk/>
            <pc:sldMk cId="1596084472" sldId="1882"/>
            <ac:picMk id="10" creationId="{6B1BA9AB-1A41-4BB4-A8D4-9B9C4B66A109}"/>
          </ac:picMkLst>
        </pc:picChg>
        <pc:picChg chg="add mod">
          <ac:chgData name="Nik Charlebois" userId="f745ffdfd97324ba" providerId="LiveId" clId="{99DBA779-80BD-4F59-B72E-C2F0FF6F4269}" dt="2019-03-15T16:08:23.565" v="3311" actId="1038"/>
          <ac:picMkLst>
            <pc:docMk/>
            <pc:sldMk cId="1596084472" sldId="1882"/>
            <ac:picMk id="12" creationId="{D9735051-CD4F-4D4A-A64D-CF4C5327EE27}"/>
          </ac:picMkLst>
        </pc:picChg>
        <pc:picChg chg="add mod">
          <ac:chgData name="Nik Charlebois" userId="f745ffdfd97324ba" providerId="LiveId" clId="{99DBA779-80BD-4F59-B72E-C2F0FF6F4269}" dt="2019-03-15T16:08:23.565" v="3311" actId="1038"/>
          <ac:picMkLst>
            <pc:docMk/>
            <pc:sldMk cId="1596084472" sldId="1882"/>
            <ac:picMk id="14" creationId="{74611923-7F17-4F04-B9D6-58B40D0DD528}"/>
          </ac:picMkLst>
        </pc:picChg>
        <pc:picChg chg="add mod">
          <ac:chgData name="Nik Charlebois" userId="f745ffdfd97324ba" providerId="LiveId" clId="{99DBA779-80BD-4F59-B72E-C2F0FF6F4269}" dt="2019-03-15T16:08:23.565" v="3311" actId="1038"/>
          <ac:picMkLst>
            <pc:docMk/>
            <pc:sldMk cId="1596084472" sldId="1882"/>
            <ac:picMk id="16" creationId="{6B22BBE4-E6C3-43C3-ABE0-C84BEA511362}"/>
          </ac:picMkLst>
        </pc:picChg>
        <pc:picChg chg="add mod">
          <ac:chgData name="Nik Charlebois" userId="f745ffdfd97324ba" providerId="LiveId" clId="{99DBA779-80BD-4F59-B72E-C2F0FF6F4269}" dt="2019-03-15T16:08:23.565" v="3311" actId="1038"/>
          <ac:picMkLst>
            <pc:docMk/>
            <pc:sldMk cId="1596084472" sldId="1882"/>
            <ac:picMk id="17" creationId="{FBA36A51-7111-4EB2-96D4-4D8BE978DC03}"/>
          </ac:picMkLst>
        </pc:picChg>
        <pc:picChg chg="add mod">
          <ac:chgData name="Nik Charlebois" userId="f745ffdfd97324ba" providerId="LiveId" clId="{99DBA779-80BD-4F59-B72E-C2F0FF6F4269}" dt="2019-03-15T16:08:23.565" v="3311" actId="1038"/>
          <ac:picMkLst>
            <pc:docMk/>
            <pc:sldMk cId="1596084472" sldId="1882"/>
            <ac:picMk id="20" creationId="{5A956AE8-6FB7-4E24-A852-D42D811DC200}"/>
          </ac:picMkLst>
        </pc:picChg>
      </pc:sldChg>
      <pc:sldChg chg="delSp modSp add del">
        <pc:chgData name="Nik Charlebois" userId="f745ffdfd97324ba" providerId="LiveId" clId="{99DBA779-80BD-4F59-B72E-C2F0FF6F4269}" dt="2019-03-15T14:44:20.261" v="2804" actId="47"/>
        <pc:sldMkLst>
          <pc:docMk/>
          <pc:sldMk cId="3922154959" sldId="1882"/>
        </pc:sldMkLst>
        <pc:spChg chg="mod">
          <ac:chgData name="Nik Charlebois" userId="f745ffdfd97324ba" providerId="LiveId" clId="{99DBA779-80BD-4F59-B72E-C2F0FF6F4269}" dt="2019-03-15T14:39:58.521" v="2690" actId="20577"/>
          <ac:spMkLst>
            <pc:docMk/>
            <pc:sldMk cId="3922154959" sldId="1882"/>
            <ac:spMk id="2" creationId="{4E08B476-DC6D-418E-9A89-D392C1EE1499}"/>
          </ac:spMkLst>
        </pc:spChg>
        <pc:picChg chg="del">
          <ac:chgData name="Nik Charlebois" userId="f745ffdfd97324ba" providerId="LiveId" clId="{99DBA779-80BD-4F59-B72E-C2F0FF6F4269}" dt="2019-03-15T14:40:00.325" v="2691" actId="478"/>
          <ac:picMkLst>
            <pc:docMk/>
            <pc:sldMk cId="3922154959" sldId="1882"/>
            <ac:picMk id="4" creationId="{8724FA0C-7837-4437-8B3A-43F196904245}"/>
          </ac:picMkLst>
        </pc:picChg>
      </pc:sldChg>
      <pc:sldChg chg="add del">
        <pc:chgData name="Nik Charlebois" userId="f745ffdfd97324ba" providerId="LiveId" clId="{99DBA779-80BD-4F59-B72E-C2F0FF6F4269}" dt="2019-03-15T14:55:31.772" v="3181" actId="47"/>
        <pc:sldMkLst>
          <pc:docMk/>
          <pc:sldMk cId="2098159117" sldId="1883"/>
        </pc:sldMkLst>
      </pc:sldChg>
      <pc:sldChg chg="addSp delSp modSp new add">
        <pc:chgData name="Nik Charlebois" userId="f745ffdfd97324ba" providerId="LiveId" clId="{99DBA779-80BD-4F59-B72E-C2F0FF6F4269}" dt="2019-03-15T15:19:31.513" v="3222" actId="20577"/>
        <pc:sldMkLst>
          <pc:docMk/>
          <pc:sldMk cId="2127650105" sldId="1883"/>
        </pc:sldMkLst>
        <pc:spChg chg="del">
          <ac:chgData name="Nik Charlebois" userId="f745ffdfd97324ba" providerId="LiveId" clId="{99DBA779-80BD-4F59-B72E-C2F0FF6F4269}" dt="2019-03-15T14:55:39.212" v="3184"/>
          <ac:spMkLst>
            <pc:docMk/>
            <pc:sldMk cId="2127650105" sldId="1883"/>
            <ac:spMk id="2" creationId="{CEBD1D16-D47A-4E8D-B203-305C6DB70166}"/>
          </ac:spMkLst>
        </pc:spChg>
        <pc:spChg chg="del">
          <ac:chgData name="Nik Charlebois" userId="f745ffdfd97324ba" providerId="LiveId" clId="{99DBA779-80BD-4F59-B72E-C2F0FF6F4269}" dt="2019-03-15T14:55:39.212" v="3184"/>
          <ac:spMkLst>
            <pc:docMk/>
            <pc:sldMk cId="2127650105" sldId="1883"/>
            <ac:spMk id="3" creationId="{AADAD33E-E2B7-4929-ACFB-238063F266F8}"/>
          </ac:spMkLst>
        </pc:spChg>
        <pc:spChg chg="add mod">
          <ac:chgData name="Nik Charlebois" userId="f745ffdfd97324ba" providerId="LiveId" clId="{99DBA779-80BD-4F59-B72E-C2F0FF6F4269}" dt="2019-03-15T15:19:31.513" v="3222" actId="20577"/>
          <ac:spMkLst>
            <pc:docMk/>
            <pc:sldMk cId="2127650105" sldId="1883"/>
            <ac:spMk id="4" creationId="{2651CDBD-B942-44C2-8AD4-1C3AA13AF5E3}"/>
          </ac:spMkLst>
        </pc:spChg>
        <pc:spChg chg="add mod">
          <ac:chgData name="Nik Charlebois" userId="f745ffdfd97324ba" providerId="LiveId" clId="{99DBA779-80BD-4F59-B72E-C2F0FF6F4269}" dt="2019-03-15T14:55:49.621" v="3209" actId="20577"/>
          <ac:spMkLst>
            <pc:docMk/>
            <pc:sldMk cId="2127650105" sldId="1883"/>
            <ac:spMk id="5" creationId="{75893384-F60D-46AD-8B1E-453A8791496E}"/>
          </ac:spMkLst>
        </pc:spChg>
      </pc:sldChg>
      <pc:sldChg chg="addSp delSp modSp new add">
        <pc:chgData name="Nik Charlebois" userId="f745ffdfd97324ba" providerId="LiveId" clId="{99DBA779-80BD-4F59-B72E-C2F0FF6F4269}" dt="2019-03-15T15:19:41.349" v="3254" actId="20577"/>
        <pc:sldMkLst>
          <pc:docMk/>
          <pc:sldMk cId="3195541024" sldId="1884"/>
        </pc:sldMkLst>
        <pc:spChg chg="del">
          <ac:chgData name="Nik Charlebois" userId="f745ffdfd97324ba" providerId="LiveId" clId="{99DBA779-80BD-4F59-B72E-C2F0FF6F4269}" dt="2019-03-15T15:19:23.302" v="3214"/>
          <ac:spMkLst>
            <pc:docMk/>
            <pc:sldMk cId="3195541024" sldId="1884"/>
            <ac:spMk id="2" creationId="{AFA8ADA3-085B-4104-B0B3-E1693BECD7BA}"/>
          </ac:spMkLst>
        </pc:spChg>
        <pc:spChg chg="del">
          <ac:chgData name="Nik Charlebois" userId="f745ffdfd97324ba" providerId="LiveId" clId="{99DBA779-80BD-4F59-B72E-C2F0FF6F4269}" dt="2019-03-15T15:19:23.302" v="3214"/>
          <ac:spMkLst>
            <pc:docMk/>
            <pc:sldMk cId="3195541024" sldId="1884"/>
            <ac:spMk id="3" creationId="{F97F5E09-FD42-4DE7-BC13-EFEBB7A0361D}"/>
          </ac:spMkLst>
        </pc:spChg>
        <pc:spChg chg="add mod">
          <ac:chgData name="Nik Charlebois" userId="f745ffdfd97324ba" providerId="LiveId" clId="{99DBA779-80BD-4F59-B72E-C2F0FF6F4269}" dt="2019-03-15T15:19:26.887" v="3220" actId="20577"/>
          <ac:spMkLst>
            <pc:docMk/>
            <pc:sldMk cId="3195541024" sldId="1884"/>
            <ac:spMk id="4" creationId="{7C4D8DDB-3C55-4B9D-837D-600D2C43F460}"/>
          </ac:spMkLst>
        </pc:spChg>
        <pc:spChg chg="add mod">
          <ac:chgData name="Nik Charlebois" userId="f745ffdfd97324ba" providerId="LiveId" clId="{99DBA779-80BD-4F59-B72E-C2F0FF6F4269}" dt="2019-03-15T15:19:41.349" v="3254" actId="20577"/>
          <ac:spMkLst>
            <pc:docMk/>
            <pc:sldMk cId="3195541024" sldId="1884"/>
            <ac:spMk id="5" creationId="{B1DE10F4-79BB-46DB-8777-36D7A5B10DF6}"/>
          </ac:spMkLst>
        </pc:spChg>
      </pc:sldChg>
      <pc:sldChg chg="addSp delSp modSp new add">
        <pc:chgData name="Nik Charlebois" userId="f745ffdfd97324ba" providerId="LiveId" clId="{99DBA779-80BD-4F59-B72E-C2F0FF6F4269}" dt="2019-03-15T15:19:58.299" v="3275" actId="20577"/>
        <pc:sldMkLst>
          <pc:docMk/>
          <pc:sldMk cId="3500563175" sldId="1885"/>
        </pc:sldMkLst>
        <pc:spChg chg="del">
          <ac:chgData name="Nik Charlebois" userId="f745ffdfd97324ba" providerId="LiveId" clId="{99DBA779-80BD-4F59-B72E-C2F0FF6F4269}" dt="2019-03-15T15:19:51.634" v="3257"/>
          <ac:spMkLst>
            <pc:docMk/>
            <pc:sldMk cId="3500563175" sldId="1885"/>
            <ac:spMk id="2" creationId="{295CC65C-9D4C-4E18-88F9-81C127E9D64A}"/>
          </ac:spMkLst>
        </pc:spChg>
        <pc:spChg chg="del">
          <ac:chgData name="Nik Charlebois" userId="f745ffdfd97324ba" providerId="LiveId" clId="{99DBA779-80BD-4F59-B72E-C2F0FF6F4269}" dt="2019-03-15T15:19:51.634" v="3257"/>
          <ac:spMkLst>
            <pc:docMk/>
            <pc:sldMk cId="3500563175" sldId="1885"/>
            <ac:spMk id="3" creationId="{22676978-AF4E-493A-9783-FA5BE05F4685}"/>
          </ac:spMkLst>
        </pc:spChg>
        <pc:spChg chg="add mod">
          <ac:chgData name="Nik Charlebois" userId="f745ffdfd97324ba" providerId="LiveId" clId="{99DBA779-80BD-4F59-B72E-C2F0FF6F4269}" dt="2019-03-15T15:19:55.097" v="3263" actId="20577"/>
          <ac:spMkLst>
            <pc:docMk/>
            <pc:sldMk cId="3500563175" sldId="1885"/>
            <ac:spMk id="4" creationId="{0B4219C5-935F-498F-80FE-FD4B941CCD55}"/>
          </ac:spMkLst>
        </pc:spChg>
        <pc:spChg chg="add mod">
          <ac:chgData name="Nik Charlebois" userId="f745ffdfd97324ba" providerId="LiveId" clId="{99DBA779-80BD-4F59-B72E-C2F0FF6F4269}" dt="2019-03-15T15:19:58.299" v="3275" actId="20577"/>
          <ac:spMkLst>
            <pc:docMk/>
            <pc:sldMk cId="3500563175" sldId="1885"/>
            <ac:spMk id="5" creationId="{BFCC6C0D-C5D2-46A6-BDE9-D188AD4D1531}"/>
          </ac:spMkLst>
        </pc:spChg>
      </pc:sldChg>
    </pc:docChg>
  </pc:docChgLst>
  <pc:docChgLst>
    <pc:chgData name="Nik" userId="f745ffdfd97324ba" providerId="LiveId" clId="{5D743B6C-AB39-41A3-AF76-E25AEBBC36DE}"/>
  </pc:docChgLst>
  <pc:docChgLst>
    <pc:chgData userId="f745ffdfd97324ba" providerId="LiveId" clId="{EF07C8CB-FCD9-4AC7-A337-C4F178186DDD}"/>
  </pc:docChgLst>
  <pc:docChgLst>
    <pc:chgData name="Nik Charlebois" userId="f745ffdfd97324ba" providerId="LiveId" clId="{B0EC4CB6-7493-4CC4-AE9B-5E5AD29BC057}"/>
    <pc:docChg chg="undo custSel mod addSld delSld modSld sldOrd delSection modSection">
      <pc:chgData name="Nik Charlebois" userId="f745ffdfd97324ba" providerId="LiveId" clId="{B0EC4CB6-7493-4CC4-AE9B-5E5AD29BC057}" dt="2019-05-11T12:01:01.757" v="4889" actId="20577"/>
      <pc:docMkLst>
        <pc:docMk/>
      </pc:docMkLst>
      <pc:sldChg chg="del">
        <pc:chgData name="Nik Charlebois" userId="f745ffdfd97324ba" providerId="LiveId" clId="{B0EC4CB6-7493-4CC4-AE9B-5E5AD29BC057}" dt="2019-05-09T19:06:10.929" v="4469" actId="47"/>
        <pc:sldMkLst>
          <pc:docMk/>
          <pc:sldMk cId="1423054183" sldId="258"/>
        </pc:sldMkLst>
      </pc:sldChg>
      <pc:sldChg chg="addSp delSp modSp">
        <pc:chgData name="Nik Charlebois" userId="f745ffdfd97324ba" providerId="LiveId" clId="{B0EC4CB6-7493-4CC4-AE9B-5E5AD29BC057}" dt="2019-05-09T19:07:47.424" v="4479" actId="27636"/>
        <pc:sldMkLst>
          <pc:docMk/>
          <pc:sldMk cId="79017360" sldId="259"/>
        </pc:sldMkLst>
        <pc:spChg chg="mod">
          <ac:chgData name="Nik Charlebois" userId="f745ffdfd97324ba" providerId="LiveId" clId="{B0EC4CB6-7493-4CC4-AE9B-5E5AD29BC057}" dt="2019-05-09T19:07:28.589" v="4471"/>
          <ac:spMkLst>
            <pc:docMk/>
            <pc:sldMk cId="79017360" sldId="259"/>
            <ac:spMk id="2" creationId="{441875D9-05E3-46B9-86F2-A027FD2B4C60}"/>
          </ac:spMkLst>
        </pc:spChg>
        <pc:spChg chg="add del mod">
          <ac:chgData name="Nik Charlebois" userId="f745ffdfd97324ba" providerId="LiveId" clId="{B0EC4CB6-7493-4CC4-AE9B-5E5AD29BC057}" dt="2019-05-09T19:07:47.424" v="4479" actId="27636"/>
          <ac:spMkLst>
            <pc:docMk/>
            <pc:sldMk cId="79017360" sldId="259"/>
            <ac:spMk id="3" creationId="{90EEF2C3-992F-4B30-B903-31D3572CC132}"/>
          </ac:spMkLst>
        </pc:spChg>
        <pc:spChg chg="add del mod">
          <ac:chgData name="Nik Charlebois" userId="f745ffdfd97324ba" providerId="LiveId" clId="{B0EC4CB6-7493-4CC4-AE9B-5E5AD29BC057}" dt="2019-05-09T19:07:38.211" v="4474"/>
          <ac:spMkLst>
            <pc:docMk/>
            <pc:sldMk cId="79017360" sldId="259"/>
            <ac:spMk id="4" creationId="{B9375F50-682B-465D-80F4-7F9645E1985F}"/>
          </ac:spMkLst>
        </pc:spChg>
      </pc:sldChg>
      <pc:sldChg chg="del">
        <pc:chgData name="Nik Charlebois" userId="f745ffdfd97324ba" providerId="LiveId" clId="{B0EC4CB6-7493-4CC4-AE9B-5E5AD29BC057}" dt="2019-05-09T19:06:12.337" v="4470" actId="47"/>
        <pc:sldMkLst>
          <pc:docMk/>
          <pc:sldMk cId="974016850" sldId="260"/>
        </pc:sldMkLst>
      </pc:sldChg>
      <pc:sldChg chg="add del">
        <pc:chgData name="Nik Charlebois" userId="f745ffdfd97324ba" providerId="LiveId" clId="{B0EC4CB6-7493-4CC4-AE9B-5E5AD29BC057}" dt="2019-05-09T19:08:28.967" v="4485"/>
        <pc:sldMkLst>
          <pc:docMk/>
          <pc:sldMk cId="3104594221" sldId="261"/>
        </pc:sldMkLst>
      </pc:sldChg>
      <pc:sldChg chg="modSp ord">
        <pc:chgData name="Nik Charlebois" userId="f745ffdfd97324ba" providerId="LiveId" clId="{B0EC4CB6-7493-4CC4-AE9B-5E5AD29BC057}" dt="2019-05-09T19:07:52.510" v="4480"/>
        <pc:sldMkLst>
          <pc:docMk/>
          <pc:sldMk cId="2135441367" sldId="324"/>
        </pc:sldMkLst>
        <pc:spChg chg="mod">
          <ac:chgData name="Nik Charlebois" userId="f745ffdfd97324ba" providerId="LiveId" clId="{B0EC4CB6-7493-4CC4-AE9B-5E5AD29BC057}" dt="2019-05-06T19:19:54.898" v="4" actId="6549"/>
          <ac:spMkLst>
            <pc:docMk/>
            <pc:sldMk cId="2135441367" sldId="324"/>
            <ac:spMk id="11" creationId="{00000000-0000-0000-0000-000000000000}"/>
          </ac:spMkLst>
        </pc:spChg>
        <pc:spChg chg="mod">
          <ac:chgData name="Nik Charlebois" userId="f745ffdfd97324ba" providerId="LiveId" clId="{B0EC4CB6-7493-4CC4-AE9B-5E5AD29BC057}" dt="2019-05-06T19:22:24.260" v="327" actId="14100"/>
          <ac:spMkLst>
            <pc:docMk/>
            <pc:sldMk cId="2135441367" sldId="324"/>
            <ac:spMk id="12" creationId="{00000000-0000-0000-0000-000000000000}"/>
          </ac:spMkLst>
        </pc:spChg>
      </pc:sldChg>
      <pc:sldChg chg="del">
        <pc:chgData name="Nik Charlebois" userId="f745ffdfd97324ba" providerId="LiveId" clId="{B0EC4CB6-7493-4CC4-AE9B-5E5AD29BC057}" dt="2019-05-07T00:38:04.415" v="1938" actId="47"/>
        <pc:sldMkLst>
          <pc:docMk/>
          <pc:sldMk cId="2713956760" sldId="384"/>
        </pc:sldMkLst>
      </pc:sldChg>
      <pc:sldChg chg="delSp modSp del">
        <pc:chgData name="Nik Charlebois" userId="f745ffdfd97324ba" providerId="LiveId" clId="{B0EC4CB6-7493-4CC4-AE9B-5E5AD29BC057}" dt="2019-05-09T19:07:55.096" v="4481" actId="47"/>
        <pc:sldMkLst>
          <pc:docMk/>
          <pc:sldMk cId="2102951178" sldId="412"/>
        </pc:sldMkLst>
        <pc:spChg chg="del mod">
          <ac:chgData name="Nik Charlebois" userId="f745ffdfd97324ba" providerId="LiveId" clId="{B0EC4CB6-7493-4CC4-AE9B-5E5AD29BC057}" dt="2019-05-09T19:07:45.291" v="4477"/>
          <ac:spMkLst>
            <pc:docMk/>
            <pc:sldMk cId="2102951178" sldId="412"/>
            <ac:spMk id="2" creationId="{184D146C-2B22-453C-8A28-E4D34E5E96BF}"/>
          </ac:spMkLst>
        </pc:spChg>
        <pc:spChg chg="del mod">
          <ac:chgData name="Nik Charlebois" userId="f745ffdfd97324ba" providerId="LiveId" clId="{B0EC4CB6-7493-4CC4-AE9B-5E5AD29BC057}" dt="2019-05-06T19:19:46.187" v="2" actId="478"/>
          <ac:spMkLst>
            <pc:docMk/>
            <pc:sldMk cId="2102951178" sldId="412"/>
            <ac:spMk id="4" creationId="{00000000-0000-0000-0000-000000000000}"/>
          </ac:spMkLst>
        </pc:spChg>
        <pc:spChg chg="mod">
          <ac:chgData name="Nik Charlebois" userId="f745ffdfd97324ba" providerId="LiveId" clId="{B0EC4CB6-7493-4CC4-AE9B-5E5AD29BC057}" dt="2019-05-06T19:17:37.551" v="0"/>
          <ac:spMkLst>
            <pc:docMk/>
            <pc:sldMk cId="2102951178" sldId="412"/>
            <ac:spMk id="6" creationId="{00000000-0000-0000-0000-000000000000}"/>
          </ac:spMkLst>
        </pc:spChg>
      </pc:sldChg>
      <pc:sldChg chg="del">
        <pc:chgData name="Nik Charlebois" userId="f745ffdfd97324ba" providerId="LiveId" clId="{B0EC4CB6-7493-4CC4-AE9B-5E5AD29BC057}" dt="2019-05-09T19:06:08.072" v="4468" actId="47"/>
        <pc:sldMkLst>
          <pc:docMk/>
          <pc:sldMk cId="3344539257" sldId="455"/>
        </pc:sldMkLst>
      </pc:sldChg>
      <pc:sldChg chg="del">
        <pc:chgData name="Nik Charlebois" userId="f745ffdfd97324ba" providerId="LiveId" clId="{B0EC4CB6-7493-4CC4-AE9B-5E5AD29BC057}" dt="2019-05-09T19:06:08.072" v="4468" actId="47"/>
        <pc:sldMkLst>
          <pc:docMk/>
          <pc:sldMk cId="922217021" sldId="456"/>
        </pc:sldMkLst>
      </pc:sldChg>
      <pc:sldChg chg="del">
        <pc:chgData name="Nik Charlebois" userId="f745ffdfd97324ba" providerId="LiveId" clId="{B0EC4CB6-7493-4CC4-AE9B-5E5AD29BC057}" dt="2019-05-09T19:06:08.072" v="4468" actId="47"/>
        <pc:sldMkLst>
          <pc:docMk/>
          <pc:sldMk cId="2350502647" sldId="457"/>
        </pc:sldMkLst>
      </pc:sldChg>
      <pc:sldChg chg="del">
        <pc:chgData name="Nik Charlebois" userId="f745ffdfd97324ba" providerId="LiveId" clId="{B0EC4CB6-7493-4CC4-AE9B-5E5AD29BC057}" dt="2019-05-09T19:06:08.072" v="4468" actId="47"/>
        <pc:sldMkLst>
          <pc:docMk/>
          <pc:sldMk cId="2590279818" sldId="465"/>
        </pc:sldMkLst>
      </pc:sldChg>
      <pc:sldChg chg="del">
        <pc:chgData name="Nik Charlebois" userId="f745ffdfd97324ba" providerId="LiveId" clId="{B0EC4CB6-7493-4CC4-AE9B-5E5AD29BC057}" dt="2019-05-09T19:06:08.072" v="4468" actId="47"/>
        <pc:sldMkLst>
          <pc:docMk/>
          <pc:sldMk cId="3109043609" sldId="474"/>
        </pc:sldMkLst>
      </pc:sldChg>
      <pc:sldChg chg="del">
        <pc:chgData name="Nik Charlebois" userId="f745ffdfd97324ba" providerId="LiveId" clId="{B0EC4CB6-7493-4CC4-AE9B-5E5AD29BC057}" dt="2019-05-09T19:06:08.072" v="4468" actId="47"/>
        <pc:sldMkLst>
          <pc:docMk/>
          <pc:sldMk cId="2418566260" sldId="475"/>
        </pc:sldMkLst>
      </pc:sldChg>
      <pc:sldChg chg="del">
        <pc:chgData name="Nik Charlebois" userId="f745ffdfd97324ba" providerId="LiveId" clId="{B0EC4CB6-7493-4CC4-AE9B-5E5AD29BC057}" dt="2019-05-09T19:06:08.072" v="4468" actId="47"/>
        <pc:sldMkLst>
          <pc:docMk/>
          <pc:sldMk cId="2466762373" sldId="477"/>
        </pc:sldMkLst>
      </pc:sldChg>
      <pc:sldChg chg="modSp">
        <pc:chgData name="Nik Charlebois" userId="f745ffdfd97324ba" providerId="LiveId" clId="{B0EC4CB6-7493-4CC4-AE9B-5E5AD29BC057}" dt="2019-05-11T12:01:01.757" v="4889" actId="20577"/>
        <pc:sldMkLst>
          <pc:docMk/>
          <pc:sldMk cId="3957722359" sldId="1660"/>
        </pc:sldMkLst>
        <pc:spChg chg="mod">
          <ac:chgData name="Nik Charlebois" userId="f745ffdfd97324ba" providerId="LiveId" clId="{B0EC4CB6-7493-4CC4-AE9B-5E5AD29BC057}" dt="2019-05-11T12:01:01.757" v="4889" actId="20577"/>
          <ac:spMkLst>
            <pc:docMk/>
            <pc:sldMk cId="3957722359" sldId="1660"/>
            <ac:spMk id="4" creationId="{366CBD26-1CC8-4143-A106-6DCCB98EA25A}"/>
          </ac:spMkLst>
        </pc:spChg>
        <pc:spChg chg="mod">
          <ac:chgData name="Nik Charlebois" userId="f745ffdfd97324ba" providerId="LiveId" clId="{B0EC4CB6-7493-4CC4-AE9B-5E5AD29BC057}" dt="2019-05-09T19:04:41.307" v="4280" actId="20577"/>
          <ac:spMkLst>
            <pc:docMk/>
            <pc:sldMk cId="3957722359" sldId="1660"/>
            <ac:spMk id="17" creationId="{00000000-0000-0000-0000-000000000000}"/>
          </ac:spMkLst>
        </pc:spChg>
      </pc:sldChg>
      <pc:sldChg chg="modSp ord">
        <pc:chgData name="Nik Charlebois" userId="f745ffdfd97324ba" providerId="LiveId" clId="{B0EC4CB6-7493-4CC4-AE9B-5E5AD29BC057}" dt="2019-05-11T11:45:31.015" v="4747"/>
        <pc:sldMkLst>
          <pc:docMk/>
          <pc:sldMk cId="1395971827" sldId="1822"/>
        </pc:sldMkLst>
        <pc:spChg chg="mod">
          <ac:chgData name="Nik Charlebois" userId="f745ffdfd97324ba" providerId="LiveId" clId="{B0EC4CB6-7493-4CC4-AE9B-5E5AD29BC057}" dt="2019-05-06T19:30:09.318" v="892" actId="20577"/>
          <ac:spMkLst>
            <pc:docMk/>
            <pc:sldMk cId="1395971827" sldId="1822"/>
            <ac:spMk id="2" creationId="{E52D2C94-A0A1-4DF0-9DEF-FF0384B280F4}"/>
          </ac:spMkLst>
        </pc:spChg>
        <pc:spChg chg="mod">
          <ac:chgData name="Nik Charlebois" userId="f745ffdfd97324ba" providerId="LiveId" clId="{B0EC4CB6-7493-4CC4-AE9B-5E5AD29BC057}" dt="2019-05-06T19:31:14.634" v="1068" actId="20577"/>
          <ac:spMkLst>
            <pc:docMk/>
            <pc:sldMk cId="1395971827" sldId="1822"/>
            <ac:spMk id="3" creationId="{94866C8C-AEC5-4F1A-AA8C-D0900926497D}"/>
          </ac:spMkLst>
        </pc:spChg>
      </pc:sldChg>
      <pc:sldChg chg="modSp">
        <pc:chgData name="Nik Charlebois" userId="f745ffdfd97324ba" providerId="LiveId" clId="{B0EC4CB6-7493-4CC4-AE9B-5E5AD29BC057}" dt="2019-05-06T19:32:06.715" v="1144" actId="20577"/>
        <pc:sldMkLst>
          <pc:docMk/>
          <pc:sldMk cId="327179138" sldId="1823"/>
        </pc:sldMkLst>
        <pc:spChg chg="mod">
          <ac:chgData name="Nik Charlebois" userId="f745ffdfd97324ba" providerId="LiveId" clId="{B0EC4CB6-7493-4CC4-AE9B-5E5AD29BC057}" dt="2019-05-06T19:31:56.992" v="1107" actId="313"/>
          <ac:spMkLst>
            <pc:docMk/>
            <pc:sldMk cId="327179138" sldId="1823"/>
            <ac:spMk id="2" creationId="{E52D2C94-A0A1-4DF0-9DEF-FF0384B280F4}"/>
          </ac:spMkLst>
        </pc:spChg>
        <pc:spChg chg="mod">
          <ac:chgData name="Nik Charlebois" userId="f745ffdfd97324ba" providerId="LiveId" clId="{B0EC4CB6-7493-4CC4-AE9B-5E5AD29BC057}" dt="2019-05-06T19:32:06.715" v="1144" actId="20577"/>
          <ac:spMkLst>
            <pc:docMk/>
            <pc:sldMk cId="327179138" sldId="1823"/>
            <ac:spMk id="3" creationId="{94866C8C-AEC5-4F1A-AA8C-D0900926497D}"/>
          </ac:spMkLst>
        </pc:spChg>
      </pc:sldChg>
      <pc:sldChg chg="modSp">
        <pc:chgData name="Nik Charlebois" userId="f745ffdfd97324ba" providerId="LiveId" clId="{B0EC4CB6-7493-4CC4-AE9B-5E5AD29BC057}" dt="2019-05-07T00:32:03.699" v="1173" actId="20577"/>
        <pc:sldMkLst>
          <pc:docMk/>
          <pc:sldMk cId="1988161631" sldId="1824"/>
        </pc:sldMkLst>
        <pc:spChg chg="mod">
          <ac:chgData name="Nik Charlebois" userId="f745ffdfd97324ba" providerId="LiveId" clId="{B0EC4CB6-7493-4CC4-AE9B-5E5AD29BC057}" dt="2019-05-07T00:31:58.673" v="1162" actId="20577"/>
          <ac:spMkLst>
            <pc:docMk/>
            <pc:sldMk cId="1988161631" sldId="1824"/>
            <ac:spMk id="10" creationId="{48C0310A-0A1B-48B8-BE7A-5F2FCAD87A56}"/>
          </ac:spMkLst>
        </pc:spChg>
        <pc:spChg chg="mod">
          <ac:chgData name="Nik Charlebois" userId="f745ffdfd97324ba" providerId="LiveId" clId="{B0EC4CB6-7493-4CC4-AE9B-5E5AD29BC057}" dt="2019-05-07T00:32:03.699" v="1173" actId="20577"/>
          <ac:spMkLst>
            <pc:docMk/>
            <pc:sldMk cId="1988161631" sldId="1824"/>
            <ac:spMk id="11" creationId="{530E8331-41B8-4087-AF5D-E4545D9DB9E8}"/>
          </ac:spMkLst>
        </pc:spChg>
      </pc:sldChg>
      <pc:sldChg chg="addSp delSp modSp">
        <pc:chgData name="Nik Charlebois" userId="f745ffdfd97324ba" providerId="LiveId" clId="{B0EC4CB6-7493-4CC4-AE9B-5E5AD29BC057}" dt="2019-05-11T11:54:35.631" v="4818" actId="20577"/>
        <pc:sldMkLst>
          <pc:docMk/>
          <pc:sldMk cId="698708555" sldId="1843"/>
        </pc:sldMkLst>
        <pc:spChg chg="mod">
          <ac:chgData name="Nik Charlebois" userId="f745ffdfd97324ba" providerId="LiveId" clId="{B0EC4CB6-7493-4CC4-AE9B-5E5AD29BC057}" dt="2019-05-11T11:54:35.631" v="4818" actId="20577"/>
          <ac:spMkLst>
            <pc:docMk/>
            <pc:sldMk cId="698708555" sldId="1843"/>
            <ac:spMk id="6" creationId="{00000000-0000-0000-0000-000000000000}"/>
          </ac:spMkLst>
        </pc:spChg>
        <pc:spChg chg="mod">
          <ac:chgData name="Nik Charlebois" userId="f745ffdfd97324ba" providerId="LiveId" clId="{B0EC4CB6-7493-4CC4-AE9B-5E5AD29BC057}" dt="2019-05-06T19:22:40.875" v="345" actId="20577"/>
          <ac:spMkLst>
            <pc:docMk/>
            <pc:sldMk cId="698708555" sldId="1843"/>
            <ac:spMk id="17" creationId="{00000000-0000-0000-0000-000000000000}"/>
          </ac:spMkLst>
        </pc:spChg>
        <pc:graphicFrameChg chg="add del modGraphic">
          <ac:chgData name="Nik Charlebois" userId="f745ffdfd97324ba" providerId="LiveId" clId="{B0EC4CB6-7493-4CC4-AE9B-5E5AD29BC057}" dt="2019-05-11T11:35:49.497" v="4716" actId="27309"/>
          <ac:graphicFrameMkLst>
            <pc:docMk/>
            <pc:sldMk cId="698708555" sldId="1843"/>
            <ac:graphicFrameMk id="4" creationId="{28D0A101-7196-44A4-8365-C7A60E82D80E}"/>
          </ac:graphicFrameMkLst>
        </pc:graphicFrameChg>
      </pc:sldChg>
      <pc:sldChg chg="del">
        <pc:chgData name="Nik Charlebois" userId="f745ffdfd97324ba" providerId="LiveId" clId="{B0EC4CB6-7493-4CC4-AE9B-5E5AD29BC057}" dt="2019-05-09T19:06:08.072" v="4468" actId="47"/>
        <pc:sldMkLst>
          <pc:docMk/>
          <pc:sldMk cId="2581559479" sldId="1853"/>
        </pc:sldMkLst>
      </pc:sldChg>
      <pc:sldChg chg="del">
        <pc:chgData name="Nik Charlebois" userId="f745ffdfd97324ba" providerId="LiveId" clId="{B0EC4CB6-7493-4CC4-AE9B-5E5AD29BC057}" dt="2019-05-09T19:06:08.072" v="4468" actId="47"/>
        <pc:sldMkLst>
          <pc:docMk/>
          <pc:sldMk cId="249165438" sldId="1854"/>
        </pc:sldMkLst>
      </pc:sldChg>
      <pc:sldChg chg="del">
        <pc:chgData name="Nik Charlebois" userId="f745ffdfd97324ba" providerId="LiveId" clId="{B0EC4CB6-7493-4CC4-AE9B-5E5AD29BC057}" dt="2019-05-07T00:38:04.415" v="1938" actId="47"/>
        <pc:sldMkLst>
          <pc:docMk/>
          <pc:sldMk cId="1330551481" sldId="1855"/>
        </pc:sldMkLst>
      </pc:sldChg>
      <pc:sldChg chg="del">
        <pc:chgData name="Nik Charlebois" userId="f745ffdfd97324ba" providerId="LiveId" clId="{B0EC4CB6-7493-4CC4-AE9B-5E5AD29BC057}" dt="2019-05-07T00:38:55.707" v="1940" actId="47"/>
        <pc:sldMkLst>
          <pc:docMk/>
          <pc:sldMk cId="3114149289" sldId="1856"/>
        </pc:sldMkLst>
      </pc:sldChg>
      <pc:sldChg chg="del">
        <pc:chgData name="Nik Charlebois" userId="f745ffdfd97324ba" providerId="LiveId" clId="{B0EC4CB6-7493-4CC4-AE9B-5E5AD29BC057}" dt="2019-05-07T00:38:55.707" v="1940" actId="47"/>
        <pc:sldMkLst>
          <pc:docMk/>
          <pc:sldMk cId="3690183574" sldId="1857"/>
        </pc:sldMkLst>
      </pc:sldChg>
      <pc:sldChg chg="del">
        <pc:chgData name="Nik Charlebois" userId="f745ffdfd97324ba" providerId="LiveId" clId="{B0EC4CB6-7493-4CC4-AE9B-5E5AD29BC057}" dt="2019-05-09T19:06:08.072" v="4468" actId="47"/>
        <pc:sldMkLst>
          <pc:docMk/>
          <pc:sldMk cId="1530312352" sldId="1858"/>
        </pc:sldMkLst>
      </pc:sldChg>
      <pc:sldChg chg="del">
        <pc:chgData name="Nik Charlebois" userId="f745ffdfd97324ba" providerId="LiveId" clId="{B0EC4CB6-7493-4CC4-AE9B-5E5AD29BC057}" dt="2019-05-07T00:38:55.707" v="1940" actId="47"/>
        <pc:sldMkLst>
          <pc:docMk/>
          <pc:sldMk cId="2503227779" sldId="1860"/>
        </pc:sldMkLst>
      </pc:sldChg>
      <pc:sldChg chg="del">
        <pc:chgData name="Nik Charlebois" userId="f745ffdfd97324ba" providerId="LiveId" clId="{B0EC4CB6-7493-4CC4-AE9B-5E5AD29BC057}" dt="2019-05-07T00:38:04.415" v="1938" actId="47"/>
        <pc:sldMkLst>
          <pc:docMk/>
          <pc:sldMk cId="3906033434" sldId="1863"/>
        </pc:sldMkLst>
      </pc:sldChg>
      <pc:sldChg chg="addSp modSp">
        <pc:chgData name="Nik Charlebois" userId="f745ffdfd97324ba" providerId="LiveId" clId="{B0EC4CB6-7493-4CC4-AE9B-5E5AD29BC057}" dt="2019-05-06T19:29:50.566" v="877" actId="122"/>
        <pc:sldMkLst>
          <pc:docMk/>
          <pc:sldMk cId="527116464" sldId="1868"/>
        </pc:sldMkLst>
        <pc:spChg chg="add mod">
          <ac:chgData name="Nik Charlebois" userId="f745ffdfd97324ba" providerId="LiveId" clId="{B0EC4CB6-7493-4CC4-AE9B-5E5AD29BC057}" dt="2019-05-06T19:29:50.566" v="877" actId="122"/>
          <ac:spMkLst>
            <pc:docMk/>
            <pc:sldMk cId="527116464" sldId="1868"/>
            <ac:spMk id="4" creationId="{080B2601-3ABF-48B2-BB8A-932210DFDC34}"/>
          </ac:spMkLst>
        </pc:spChg>
      </pc:sldChg>
      <pc:sldChg chg="del">
        <pc:chgData name="Nik Charlebois" userId="f745ffdfd97324ba" providerId="LiveId" clId="{B0EC4CB6-7493-4CC4-AE9B-5E5AD29BC057}" dt="2019-05-09T19:06:08.072" v="4468" actId="47"/>
        <pc:sldMkLst>
          <pc:docMk/>
          <pc:sldMk cId="3829404476" sldId="1869"/>
        </pc:sldMkLst>
      </pc:sldChg>
      <pc:sldChg chg="modSp">
        <pc:chgData name="Nik Charlebois" userId="f745ffdfd97324ba" providerId="LiveId" clId="{B0EC4CB6-7493-4CC4-AE9B-5E5AD29BC057}" dt="2019-05-07T00:32:24.312" v="1238" actId="20577"/>
        <pc:sldMkLst>
          <pc:docMk/>
          <pc:sldMk cId="3446805075" sldId="1870"/>
        </pc:sldMkLst>
        <pc:spChg chg="mod">
          <ac:chgData name="Nik Charlebois" userId="f745ffdfd97324ba" providerId="LiveId" clId="{B0EC4CB6-7493-4CC4-AE9B-5E5AD29BC057}" dt="2019-05-07T00:32:17.320" v="1216" actId="20577"/>
          <ac:spMkLst>
            <pc:docMk/>
            <pc:sldMk cId="3446805075" sldId="1870"/>
            <ac:spMk id="2" creationId="{4E08B476-DC6D-418E-9A89-D392C1EE1499}"/>
          </ac:spMkLst>
        </pc:spChg>
        <pc:spChg chg="mod">
          <ac:chgData name="Nik Charlebois" userId="f745ffdfd97324ba" providerId="LiveId" clId="{B0EC4CB6-7493-4CC4-AE9B-5E5AD29BC057}" dt="2019-05-07T00:32:24.312" v="1238" actId="20577"/>
          <ac:spMkLst>
            <pc:docMk/>
            <pc:sldMk cId="3446805075" sldId="1870"/>
            <ac:spMk id="3" creationId="{E357A70B-0B01-4420-BCDA-2F7F8B5CB451}"/>
          </ac:spMkLst>
        </pc:spChg>
      </pc:sldChg>
      <pc:sldChg chg="modSp">
        <pc:chgData name="Nik Charlebois" userId="f745ffdfd97324ba" providerId="LiveId" clId="{B0EC4CB6-7493-4CC4-AE9B-5E5AD29BC057}" dt="2019-05-06T19:28:48.324" v="754" actId="20577"/>
        <pc:sldMkLst>
          <pc:docMk/>
          <pc:sldMk cId="3227477670" sldId="1871"/>
        </pc:sldMkLst>
        <pc:spChg chg="mod">
          <ac:chgData name="Nik Charlebois" userId="f745ffdfd97324ba" providerId="LiveId" clId="{B0EC4CB6-7493-4CC4-AE9B-5E5AD29BC057}" dt="2019-05-06T19:28:48.324" v="754" actId="20577"/>
          <ac:spMkLst>
            <pc:docMk/>
            <pc:sldMk cId="3227477670" sldId="1871"/>
            <ac:spMk id="2" creationId="{23BD452A-CA15-4321-A19D-8A9AAD7D9242}"/>
          </ac:spMkLst>
        </pc:spChg>
      </pc:sldChg>
      <pc:sldChg chg="modSp">
        <pc:chgData name="Nik Charlebois" userId="f745ffdfd97324ba" providerId="LiveId" clId="{B0EC4CB6-7493-4CC4-AE9B-5E5AD29BC057}" dt="2019-05-07T00:33:36.051" v="1359" actId="20577"/>
        <pc:sldMkLst>
          <pc:docMk/>
          <pc:sldMk cId="1777314337" sldId="1872"/>
        </pc:sldMkLst>
        <pc:spChg chg="mod">
          <ac:chgData name="Nik Charlebois" userId="f745ffdfd97324ba" providerId="LiveId" clId="{B0EC4CB6-7493-4CC4-AE9B-5E5AD29BC057}" dt="2019-05-07T00:32:35.692" v="1239"/>
          <ac:spMkLst>
            <pc:docMk/>
            <pc:sldMk cId="1777314337" sldId="1872"/>
            <ac:spMk id="2" creationId="{4E08B476-DC6D-418E-9A89-D392C1EE1499}"/>
          </ac:spMkLst>
        </pc:spChg>
        <pc:spChg chg="mod">
          <ac:chgData name="Nik Charlebois" userId="f745ffdfd97324ba" providerId="LiveId" clId="{B0EC4CB6-7493-4CC4-AE9B-5E5AD29BC057}" dt="2019-05-07T00:32:48.504" v="1242"/>
          <ac:spMkLst>
            <pc:docMk/>
            <pc:sldMk cId="1777314337" sldId="1872"/>
            <ac:spMk id="3" creationId="{E357A70B-0B01-4420-BCDA-2F7F8B5CB451}"/>
          </ac:spMkLst>
        </pc:spChg>
        <pc:spChg chg="mod">
          <ac:chgData name="Nik Charlebois" userId="f745ffdfd97324ba" providerId="LiveId" clId="{B0EC4CB6-7493-4CC4-AE9B-5E5AD29BC057}" dt="2019-05-07T00:33:36.051" v="1359" actId="20577"/>
          <ac:spMkLst>
            <pc:docMk/>
            <pc:sldMk cId="1777314337" sldId="1872"/>
            <ac:spMk id="5" creationId="{C0AB37DD-2C42-4574-8CB0-EC40F07CF9B3}"/>
          </ac:spMkLst>
        </pc:spChg>
        <pc:spChg chg="mod">
          <ac:chgData name="Nik Charlebois" userId="f745ffdfd97324ba" providerId="LiveId" clId="{B0EC4CB6-7493-4CC4-AE9B-5E5AD29BC057}" dt="2019-05-07T00:33:18.542" v="1293" actId="14100"/>
          <ac:spMkLst>
            <pc:docMk/>
            <pc:sldMk cId="1777314337" sldId="1872"/>
            <ac:spMk id="6" creationId="{61E1CD97-722E-4A6A-9B18-EB322BC97902}"/>
          </ac:spMkLst>
        </pc:spChg>
      </pc:sldChg>
      <pc:sldChg chg="modSp">
        <pc:chgData name="Nik Charlebois" userId="f745ffdfd97324ba" providerId="LiveId" clId="{B0EC4CB6-7493-4CC4-AE9B-5E5AD29BC057}" dt="2019-05-07T00:34:38.610" v="1482" actId="20577"/>
        <pc:sldMkLst>
          <pc:docMk/>
          <pc:sldMk cId="574169855" sldId="1873"/>
        </pc:sldMkLst>
        <pc:spChg chg="mod">
          <ac:chgData name="Nik Charlebois" userId="f745ffdfd97324ba" providerId="LiveId" clId="{B0EC4CB6-7493-4CC4-AE9B-5E5AD29BC057}" dt="2019-05-07T00:34:08.731" v="1423" actId="20577"/>
          <ac:spMkLst>
            <pc:docMk/>
            <pc:sldMk cId="574169855" sldId="1873"/>
            <ac:spMk id="2" creationId="{4E08B476-DC6D-418E-9A89-D392C1EE1499}"/>
          </ac:spMkLst>
        </pc:spChg>
        <pc:spChg chg="mod">
          <ac:chgData name="Nik Charlebois" userId="f745ffdfd97324ba" providerId="LiveId" clId="{B0EC4CB6-7493-4CC4-AE9B-5E5AD29BC057}" dt="2019-05-07T00:32:50.369" v="1243"/>
          <ac:spMkLst>
            <pc:docMk/>
            <pc:sldMk cId="574169855" sldId="1873"/>
            <ac:spMk id="3" creationId="{E357A70B-0B01-4420-BCDA-2F7F8B5CB451}"/>
          </ac:spMkLst>
        </pc:spChg>
        <pc:spChg chg="mod">
          <ac:chgData name="Nik Charlebois" userId="f745ffdfd97324ba" providerId="LiveId" clId="{B0EC4CB6-7493-4CC4-AE9B-5E5AD29BC057}" dt="2019-05-07T00:34:38.610" v="1482" actId="20577"/>
          <ac:spMkLst>
            <pc:docMk/>
            <pc:sldMk cId="574169855" sldId="1873"/>
            <ac:spMk id="5" creationId="{C0AB37DD-2C42-4574-8CB0-EC40F07CF9B3}"/>
          </ac:spMkLst>
        </pc:spChg>
        <pc:spChg chg="mod">
          <ac:chgData name="Nik Charlebois" userId="f745ffdfd97324ba" providerId="LiveId" clId="{B0EC4CB6-7493-4CC4-AE9B-5E5AD29BC057}" dt="2019-05-07T00:34:18.945" v="1424" actId="14100"/>
          <ac:spMkLst>
            <pc:docMk/>
            <pc:sldMk cId="574169855" sldId="1873"/>
            <ac:spMk id="6" creationId="{61E1CD97-722E-4A6A-9B18-EB322BC97902}"/>
          </ac:spMkLst>
        </pc:spChg>
      </pc:sldChg>
      <pc:sldChg chg="modSp">
        <pc:chgData name="Nik Charlebois" userId="f745ffdfd97324ba" providerId="LiveId" clId="{B0EC4CB6-7493-4CC4-AE9B-5E5AD29BC057}" dt="2019-05-07T00:35:09.082" v="1566" actId="20577"/>
        <pc:sldMkLst>
          <pc:docMk/>
          <pc:sldMk cId="2355773305" sldId="1874"/>
        </pc:sldMkLst>
        <pc:spChg chg="mod">
          <ac:chgData name="Nik Charlebois" userId="f745ffdfd97324ba" providerId="LiveId" clId="{B0EC4CB6-7493-4CC4-AE9B-5E5AD29BC057}" dt="2019-05-07T00:32:41.073" v="1241"/>
          <ac:spMkLst>
            <pc:docMk/>
            <pc:sldMk cId="2355773305" sldId="1874"/>
            <ac:spMk id="2" creationId="{4E08B476-DC6D-418E-9A89-D392C1EE1499}"/>
          </ac:spMkLst>
        </pc:spChg>
        <pc:spChg chg="mod">
          <ac:chgData name="Nik Charlebois" userId="f745ffdfd97324ba" providerId="LiveId" clId="{B0EC4CB6-7493-4CC4-AE9B-5E5AD29BC057}" dt="2019-05-07T00:32:52.810" v="1244"/>
          <ac:spMkLst>
            <pc:docMk/>
            <pc:sldMk cId="2355773305" sldId="1874"/>
            <ac:spMk id="3" creationId="{E357A70B-0B01-4420-BCDA-2F7F8B5CB451}"/>
          </ac:spMkLst>
        </pc:spChg>
        <pc:spChg chg="mod">
          <ac:chgData name="Nik Charlebois" userId="f745ffdfd97324ba" providerId="LiveId" clId="{B0EC4CB6-7493-4CC4-AE9B-5E5AD29BC057}" dt="2019-05-07T00:35:09.082" v="1566" actId="20577"/>
          <ac:spMkLst>
            <pc:docMk/>
            <pc:sldMk cId="2355773305" sldId="1874"/>
            <ac:spMk id="5" creationId="{C0AB37DD-2C42-4574-8CB0-EC40F07CF9B3}"/>
          </ac:spMkLst>
        </pc:spChg>
        <pc:spChg chg="mod">
          <ac:chgData name="Nik Charlebois" userId="f745ffdfd97324ba" providerId="LiveId" clId="{B0EC4CB6-7493-4CC4-AE9B-5E5AD29BC057}" dt="2019-05-07T00:35:00.925" v="1526" actId="14100"/>
          <ac:spMkLst>
            <pc:docMk/>
            <pc:sldMk cId="2355773305" sldId="1874"/>
            <ac:spMk id="6" creationId="{61E1CD97-722E-4A6A-9B18-EB322BC97902}"/>
          </ac:spMkLst>
        </pc:spChg>
      </pc:sldChg>
      <pc:sldChg chg="modSp">
        <pc:chgData name="Nik Charlebois" userId="f745ffdfd97324ba" providerId="LiveId" clId="{B0EC4CB6-7493-4CC4-AE9B-5E5AD29BC057}" dt="2019-05-07T00:37:18.845" v="1915" actId="313"/>
        <pc:sldMkLst>
          <pc:docMk/>
          <pc:sldMk cId="960772743" sldId="1876"/>
        </pc:sldMkLst>
        <pc:spChg chg="mod">
          <ac:chgData name="Nik Charlebois" userId="f745ffdfd97324ba" providerId="LiveId" clId="{B0EC4CB6-7493-4CC4-AE9B-5E5AD29BC057}" dt="2019-05-07T00:35:35.724" v="1618" actId="20577"/>
          <ac:spMkLst>
            <pc:docMk/>
            <pc:sldMk cId="960772743" sldId="1876"/>
            <ac:spMk id="2" creationId="{4E08B476-DC6D-418E-9A89-D392C1EE1499}"/>
          </ac:spMkLst>
        </pc:spChg>
        <pc:spChg chg="mod">
          <ac:chgData name="Nik Charlebois" userId="f745ffdfd97324ba" providerId="LiveId" clId="{B0EC4CB6-7493-4CC4-AE9B-5E5AD29BC057}" dt="2019-05-07T00:37:18.845" v="1915" actId="313"/>
          <ac:spMkLst>
            <pc:docMk/>
            <pc:sldMk cId="960772743" sldId="1876"/>
            <ac:spMk id="10" creationId="{12B0AC7A-141B-478E-BC80-CCDB2A2A44DF}"/>
          </ac:spMkLst>
        </pc:spChg>
      </pc:sldChg>
      <pc:sldChg chg="del">
        <pc:chgData name="Nik Charlebois" userId="f745ffdfd97324ba" providerId="LiveId" clId="{B0EC4CB6-7493-4CC4-AE9B-5E5AD29BC057}" dt="2019-05-09T19:06:08.072" v="4468" actId="47"/>
        <pc:sldMkLst>
          <pc:docMk/>
          <pc:sldMk cId="1043965562" sldId="1877"/>
        </pc:sldMkLst>
      </pc:sldChg>
      <pc:sldChg chg="del">
        <pc:chgData name="Nik Charlebois" userId="f745ffdfd97324ba" providerId="LiveId" clId="{B0EC4CB6-7493-4CC4-AE9B-5E5AD29BC057}" dt="2019-05-07T00:37:58.610" v="1937" actId="47"/>
        <pc:sldMkLst>
          <pc:docMk/>
          <pc:sldMk cId="900463588" sldId="1878"/>
        </pc:sldMkLst>
      </pc:sldChg>
      <pc:sldChg chg="del">
        <pc:chgData name="Nik Charlebois" userId="f745ffdfd97324ba" providerId="LiveId" clId="{B0EC4CB6-7493-4CC4-AE9B-5E5AD29BC057}" dt="2019-05-07T00:37:58.610" v="1937" actId="47"/>
        <pc:sldMkLst>
          <pc:docMk/>
          <pc:sldMk cId="44691248" sldId="1879"/>
        </pc:sldMkLst>
      </pc:sldChg>
      <pc:sldChg chg="modSp">
        <pc:chgData name="Nik Charlebois" userId="f745ffdfd97324ba" providerId="LiveId" clId="{B0EC4CB6-7493-4CC4-AE9B-5E5AD29BC057}" dt="2019-05-07T00:40:30.552" v="2103" actId="20577"/>
        <pc:sldMkLst>
          <pc:docMk/>
          <pc:sldMk cId="2544340601" sldId="1880"/>
        </pc:sldMkLst>
        <pc:spChg chg="mod">
          <ac:chgData name="Nik Charlebois" userId="f745ffdfd97324ba" providerId="LiveId" clId="{B0EC4CB6-7493-4CC4-AE9B-5E5AD29BC057}" dt="2019-05-07T00:39:21.504" v="1952" actId="20577"/>
          <ac:spMkLst>
            <pc:docMk/>
            <pc:sldMk cId="2544340601" sldId="1880"/>
            <ac:spMk id="2" creationId="{4E08B476-DC6D-418E-9A89-D392C1EE1499}"/>
          </ac:spMkLst>
        </pc:spChg>
        <pc:spChg chg="mod">
          <ac:chgData name="Nik Charlebois" userId="f745ffdfd97324ba" providerId="LiveId" clId="{B0EC4CB6-7493-4CC4-AE9B-5E5AD29BC057}" dt="2019-05-07T00:40:30.552" v="2103" actId="20577"/>
          <ac:spMkLst>
            <pc:docMk/>
            <pc:sldMk cId="2544340601" sldId="1880"/>
            <ac:spMk id="24" creationId="{832CCD12-A966-45D9-9116-AF36D17A568B}"/>
          </ac:spMkLst>
        </pc:spChg>
      </pc:sldChg>
      <pc:sldChg chg="modSp">
        <pc:chgData name="Nik Charlebois" userId="f745ffdfd97324ba" providerId="LiveId" clId="{B0EC4CB6-7493-4CC4-AE9B-5E5AD29BC057}" dt="2019-05-07T00:41:58.811" v="2313" actId="20577"/>
        <pc:sldMkLst>
          <pc:docMk/>
          <pc:sldMk cId="2201158724" sldId="1881"/>
        </pc:sldMkLst>
        <pc:spChg chg="mod">
          <ac:chgData name="Nik Charlebois" userId="f745ffdfd97324ba" providerId="LiveId" clId="{B0EC4CB6-7493-4CC4-AE9B-5E5AD29BC057}" dt="2019-05-07T00:41:58.811" v="2313" actId="20577"/>
          <ac:spMkLst>
            <pc:docMk/>
            <pc:sldMk cId="2201158724" sldId="1881"/>
            <ac:spMk id="24" creationId="{832CCD12-A966-45D9-9116-AF36D17A568B}"/>
          </ac:spMkLst>
        </pc:spChg>
        <pc:picChg chg="mod">
          <ac:chgData name="Nik Charlebois" userId="f745ffdfd97324ba" providerId="LiveId" clId="{B0EC4CB6-7493-4CC4-AE9B-5E5AD29BC057}" dt="2019-05-07T00:41:29.465" v="2239" actId="1076"/>
          <ac:picMkLst>
            <pc:docMk/>
            <pc:sldMk cId="2201158724" sldId="1881"/>
            <ac:picMk id="4" creationId="{8724FA0C-7837-4437-8B3A-43F196904245}"/>
          </ac:picMkLst>
        </pc:picChg>
      </pc:sldChg>
      <pc:sldChg chg="modSp">
        <pc:chgData name="Nik Charlebois" userId="f745ffdfd97324ba" providerId="LiveId" clId="{B0EC4CB6-7493-4CC4-AE9B-5E5AD29BC057}" dt="2019-05-07T00:54:31.117" v="2463" actId="20577"/>
        <pc:sldMkLst>
          <pc:docMk/>
          <pc:sldMk cId="1596084472" sldId="1882"/>
        </pc:sldMkLst>
        <pc:spChg chg="mod">
          <ac:chgData name="Nik Charlebois" userId="f745ffdfd97324ba" providerId="LiveId" clId="{B0EC4CB6-7493-4CC4-AE9B-5E5AD29BC057}" dt="2019-05-07T00:54:04.774" v="2391" actId="20577"/>
          <ac:spMkLst>
            <pc:docMk/>
            <pc:sldMk cId="1596084472" sldId="1882"/>
            <ac:spMk id="24" creationId="{832CCD12-A966-45D9-9116-AF36D17A568B}"/>
          </ac:spMkLst>
        </pc:spChg>
        <pc:spChg chg="mod">
          <ac:chgData name="Nik Charlebois" userId="f745ffdfd97324ba" providerId="LiveId" clId="{B0EC4CB6-7493-4CC4-AE9B-5E5AD29BC057}" dt="2019-05-07T00:54:31.117" v="2463" actId="20577"/>
          <ac:spMkLst>
            <pc:docMk/>
            <pc:sldMk cId="1596084472" sldId="1882"/>
            <ac:spMk id="25" creationId="{DE698F89-C9BE-428E-88F0-A5DC48E73A6F}"/>
          </ac:spMkLst>
        </pc:spChg>
      </pc:sldChg>
      <pc:sldChg chg="modSp">
        <pc:chgData name="Nik Charlebois" userId="f745ffdfd97324ba" providerId="LiveId" clId="{B0EC4CB6-7493-4CC4-AE9B-5E5AD29BC057}" dt="2019-05-07T00:37:29.770" v="1936" actId="20577"/>
        <pc:sldMkLst>
          <pc:docMk/>
          <pc:sldMk cId="2127650105" sldId="1883"/>
        </pc:sldMkLst>
        <pc:spChg chg="mod">
          <ac:chgData name="Nik Charlebois" userId="f745ffdfd97324ba" providerId="LiveId" clId="{B0EC4CB6-7493-4CC4-AE9B-5E5AD29BC057}" dt="2019-05-07T00:37:24.817" v="1917" actId="20577"/>
          <ac:spMkLst>
            <pc:docMk/>
            <pc:sldMk cId="2127650105" sldId="1883"/>
            <ac:spMk id="4" creationId="{2651CDBD-B942-44C2-8AD4-1C3AA13AF5E3}"/>
          </ac:spMkLst>
        </pc:spChg>
        <pc:spChg chg="mod">
          <ac:chgData name="Nik Charlebois" userId="f745ffdfd97324ba" providerId="LiveId" clId="{B0EC4CB6-7493-4CC4-AE9B-5E5AD29BC057}" dt="2019-05-07T00:37:29.770" v="1936" actId="20577"/>
          <ac:spMkLst>
            <pc:docMk/>
            <pc:sldMk cId="2127650105" sldId="1883"/>
            <ac:spMk id="5" creationId="{75893384-F60D-46AD-8B1E-453A8791496E}"/>
          </ac:spMkLst>
        </pc:spChg>
      </pc:sldChg>
      <pc:sldChg chg="del">
        <pc:chgData name="Nik Charlebois" userId="f745ffdfd97324ba" providerId="LiveId" clId="{B0EC4CB6-7493-4CC4-AE9B-5E5AD29BC057}" dt="2019-05-07T00:38:04.415" v="1938" actId="47"/>
        <pc:sldMkLst>
          <pc:docMk/>
          <pc:sldMk cId="3195541024" sldId="1884"/>
        </pc:sldMkLst>
      </pc:sldChg>
      <pc:sldChg chg="modSp">
        <pc:chgData name="Nik Charlebois" userId="f745ffdfd97324ba" providerId="LiveId" clId="{B0EC4CB6-7493-4CC4-AE9B-5E5AD29BC057}" dt="2019-05-09T16:55:48.448" v="3314" actId="20577"/>
        <pc:sldMkLst>
          <pc:docMk/>
          <pc:sldMk cId="3500563175" sldId="1885"/>
        </pc:sldMkLst>
        <pc:spChg chg="mod">
          <ac:chgData name="Nik Charlebois" userId="f745ffdfd97324ba" providerId="LiveId" clId="{B0EC4CB6-7493-4CC4-AE9B-5E5AD29BC057}" dt="2019-05-09T16:55:48.448" v="3314" actId="20577"/>
          <ac:spMkLst>
            <pc:docMk/>
            <pc:sldMk cId="3500563175" sldId="1885"/>
            <ac:spMk id="4" creationId="{0B4219C5-935F-498F-80FE-FD4B941CCD55}"/>
          </ac:spMkLst>
        </pc:spChg>
      </pc:sldChg>
      <pc:sldChg chg="addSp delSp modSp add">
        <pc:chgData name="Nik Charlebois" userId="f745ffdfd97324ba" providerId="LiveId" clId="{B0EC4CB6-7493-4CC4-AE9B-5E5AD29BC057}" dt="2019-05-07T01:08:53.398" v="2919" actId="1076"/>
        <pc:sldMkLst>
          <pc:docMk/>
          <pc:sldMk cId="3187643487" sldId="1886"/>
        </pc:sldMkLst>
        <pc:spChg chg="add del mod">
          <ac:chgData name="Nik Charlebois" userId="f745ffdfd97324ba" providerId="LiveId" clId="{B0EC4CB6-7493-4CC4-AE9B-5E5AD29BC057}" dt="2019-05-07T01:05:07.005" v="2477"/>
          <ac:spMkLst>
            <pc:docMk/>
            <pc:sldMk cId="3187643487" sldId="1886"/>
            <ac:spMk id="3" creationId="{B801F516-20FF-49CE-87C8-B2BA18DF7354}"/>
          </ac:spMkLst>
        </pc:spChg>
        <pc:spChg chg="del">
          <ac:chgData name="Nik Charlebois" userId="f745ffdfd97324ba" providerId="LiveId" clId="{B0EC4CB6-7493-4CC4-AE9B-5E5AD29BC057}" dt="2019-05-07T01:04:46.470" v="2474" actId="478"/>
          <ac:spMkLst>
            <pc:docMk/>
            <pc:sldMk cId="3187643487" sldId="1886"/>
            <ac:spMk id="5" creationId="{7C42340F-895E-46B5-A9B3-9BA4D440D51C}"/>
          </ac:spMkLst>
        </pc:spChg>
        <pc:spChg chg="add mod">
          <ac:chgData name="Nik Charlebois" userId="f745ffdfd97324ba" providerId="LiveId" clId="{B0EC4CB6-7493-4CC4-AE9B-5E5AD29BC057}" dt="2019-05-07T01:08:05.192" v="2916" actId="20577"/>
          <ac:spMkLst>
            <pc:docMk/>
            <pc:sldMk cId="3187643487" sldId="1886"/>
            <ac:spMk id="6" creationId="{2C52DE56-78A1-412F-862F-0255C1739878}"/>
          </ac:spMkLst>
        </pc:spChg>
        <pc:spChg chg="del">
          <ac:chgData name="Nik Charlebois" userId="f745ffdfd97324ba" providerId="LiveId" clId="{B0EC4CB6-7493-4CC4-AE9B-5E5AD29BC057}" dt="2019-05-07T01:04:44.104" v="2472" actId="478"/>
          <ac:spMkLst>
            <pc:docMk/>
            <pc:sldMk cId="3187643487" sldId="1886"/>
            <ac:spMk id="24" creationId="{832CCD12-A966-45D9-9116-AF36D17A568B}"/>
          </ac:spMkLst>
        </pc:spChg>
        <pc:picChg chg="del">
          <ac:chgData name="Nik Charlebois" userId="f745ffdfd97324ba" providerId="LiveId" clId="{B0EC4CB6-7493-4CC4-AE9B-5E5AD29BC057}" dt="2019-05-07T01:04:45.093" v="2473" actId="478"/>
          <ac:picMkLst>
            <pc:docMk/>
            <pc:sldMk cId="3187643487" sldId="1886"/>
            <ac:picMk id="4" creationId="{8724FA0C-7837-4437-8B3A-43F196904245}"/>
          </ac:picMkLst>
        </pc:picChg>
        <pc:picChg chg="add mod">
          <ac:chgData name="Nik Charlebois" userId="f745ffdfd97324ba" providerId="LiveId" clId="{B0EC4CB6-7493-4CC4-AE9B-5E5AD29BC057}" dt="2019-05-07T01:08:53.398" v="2919" actId="1076"/>
          <ac:picMkLst>
            <pc:docMk/>
            <pc:sldMk cId="3187643487" sldId="1886"/>
            <ac:picMk id="1026" creationId="{3AE4B353-D9C1-4847-8A3C-AEB333CBED91}"/>
          </ac:picMkLst>
        </pc:picChg>
      </pc:sldChg>
      <pc:sldChg chg="addSp delSp modSp add">
        <pc:chgData name="Nik Charlebois" userId="f745ffdfd97324ba" providerId="LiveId" clId="{B0EC4CB6-7493-4CC4-AE9B-5E5AD29BC057}" dt="2019-05-07T14:43:31.334" v="3295" actId="1076"/>
        <pc:sldMkLst>
          <pc:docMk/>
          <pc:sldMk cId="488393527" sldId="1887"/>
        </pc:sldMkLst>
        <pc:spChg chg="del">
          <ac:chgData name="Nik Charlebois" userId="f745ffdfd97324ba" providerId="LiveId" clId="{B0EC4CB6-7493-4CC4-AE9B-5E5AD29BC057}" dt="2019-05-07T01:09:16.538" v="2925" actId="478"/>
          <ac:spMkLst>
            <pc:docMk/>
            <pc:sldMk cId="488393527" sldId="1887"/>
            <ac:spMk id="5" creationId="{7C42340F-895E-46B5-A9B3-9BA4D440D51C}"/>
          </ac:spMkLst>
        </pc:spChg>
        <pc:spChg chg="del">
          <ac:chgData name="Nik Charlebois" userId="f745ffdfd97324ba" providerId="LiveId" clId="{B0EC4CB6-7493-4CC4-AE9B-5E5AD29BC057}" dt="2019-05-07T01:09:12.152" v="2922" actId="478"/>
          <ac:spMkLst>
            <pc:docMk/>
            <pc:sldMk cId="488393527" sldId="1887"/>
            <ac:spMk id="18" creationId="{AB2C1362-9A3A-460E-B919-B58F33C39F56}"/>
          </ac:spMkLst>
        </pc:spChg>
        <pc:spChg chg="del">
          <ac:chgData name="Nik Charlebois" userId="f745ffdfd97324ba" providerId="LiveId" clId="{B0EC4CB6-7493-4CC4-AE9B-5E5AD29BC057}" dt="2019-05-07T01:09:14.134" v="2923" actId="478"/>
          <ac:spMkLst>
            <pc:docMk/>
            <pc:sldMk cId="488393527" sldId="1887"/>
            <ac:spMk id="22" creationId="{CC12E940-A1E7-4098-9444-9E7072E8361E}"/>
          </ac:spMkLst>
        </pc:spChg>
        <pc:spChg chg="mod">
          <ac:chgData name="Nik Charlebois" userId="f745ffdfd97324ba" providerId="LiveId" clId="{B0EC4CB6-7493-4CC4-AE9B-5E5AD29BC057}" dt="2019-05-07T14:43:03.370" v="3292" actId="20577"/>
          <ac:spMkLst>
            <pc:docMk/>
            <pc:sldMk cId="488393527" sldId="1887"/>
            <ac:spMk id="24" creationId="{832CCD12-A966-45D9-9116-AF36D17A568B}"/>
          </ac:spMkLst>
        </pc:spChg>
        <pc:spChg chg="del">
          <ac:chgData name="Nik Charlebois" userId="f745ffdfd97324ba" providerId="LiveId" clId="{B0EC4CB6-7493-4CC4-AE9B-5E5AD29BC057}" dt="2019-05-07T01:09:15.104" v="2924" actId="478"/>
          <ac:spMkLst>
            <pc:docMk/>
            <pc:sldMk cId="488393527" sldId="1887"/>
            <ac:spMk id="25" creationId="{DE698F89-C9BE-428E-88F0-A5DC48E73A6F}"/>
          </ac:spMkLst>
        </pc:spChg>
        <pc:picChg chg="del">
          <ac:chgData name="Nik Charlebois" userId="f745ffdfd97324ba" providerId="LiveId" clId="{B0EC4CB6-7493-4CC4-AE9B-5E5AD29BC057}" dt="2019-05-07T01:09:12.152" v="2922" actId="478"/>
          <ac:picMkLst>
            <pc:docMk/>
            <pc:sldMk cId="488393527" sldId="1887"/>
            <ac:picMk id="6" creationId="{C48E6424-CBE8-44F7-BFCE-0EF90181BB82}"/>
          </ac:picMkLst>
        </pc:picChg>
        <pc:picChg chg="del">
          <ac:chgData name="Nik Charlebois" userId="f745ffdfd97324ba" providerId="LiveId" clId="{B0EC4CB6-7493-4CC4-AE9B-5E5AD29BC057}" dt="2019-05-07T01:09:12.152" v="2922" actId="478"/>
          <ac:picMkLst>
            <pc:docMk/>
            <pc:sldMk cId="488393527" sldId="1887"/>
            <ac:picMk id="8" creationId="{1C9D0719-FCCB-4ECA-9896-52A200A9B4BD}"/>
          </ac:picMkLst>
        </pc:picChg>
        <pc:picChg chg="del">
          <ac:chgData name="Nik Charlebois" userId="f745ffdfd97324ba" providerId="LiveId" clId="{B0EC4CB6-7493-4CC4-AE9B-5E5AD29BC057}" dt="2019-05-07T01:09:12.152" v="2922" actId="478"/>
          <ac:picMkLst>
            <pc:docMk/>
            <pc:sldMk cId="488393527" sldId="1887"/>
            <ac:picMk id="10" creationId="{6B1BA9AB-1A41-4BB4-A8D4-9B9C4B66A109}"/>
          </ac:picMkLst>
        </pc:picChg>
        <pc:picChg chg="del">
          <ac:chgData name="Nik Charlebois" userId="f745ffdfd97324ba" providerId="LiveId" clId="{B0EC4CB6-7493-4CC4-AE9B-5E5AD29BC057}" dt="2019-05-07T01:09:12.152" v="2922" actId="478"/>
          <ac:picMkLst>
            <pc:docMk/>
            <pc:sldMk cId="488393527" sldId="1887"/>
            <ac:picMk id="12" creationId="{D9735051-CD4F-4D4A-A64D-CF4C5327EE27}"/>
          </ac:picMkLst>
        </pc:picChg>
        <pc:picChg chg="del">
          <ac:chgData name="Nik Charlebois" userId="f745ffdfd97324ba" providerId="LiveId" clId="{B0EC4CB6-7493-4CC4-AE9B-5E5AD29BC057}" dt="2019-05-07T01:09:12.152" v="2922" actId="478"/>
          <ac:picMkLst>
            <pc:docMk/>
            <pc:sldMk cId="488393527" sldId="1887"/>
            <ac:picMk id="14" creationId="{74611923-7F17-4F04-B9D6-58B40D0DD528}"/>
          </ac:picMkLst>
        </pc:picChg>
        <pc:picChg chg="del">
          <ac:chgData name="Nik Charlebois" userId="f745ffdfd97324ba" providerId="LiveId" clId="{B0EC4CB6-7493-4CC4-AE9B-5E5AD29BC057}" dt="2019-05-07T01:09:12.152" v="2922" actId="478"/>
          <ac:picMkLst>
            <pc:docMk/>
            <pc:sldMk cId="488393527" sldId="1887"/>
            <ac:picMk id="16" creationId="{6B22BBE4-E6C3-43C3-ABE0-C84BEA511362}"/>
          </ac:picMkLst>
        </pc:picChg>
        <pc:picChg chg="del">
          <ac:chgData name="Nik Charlebois" userId="f745ffdfd97324ba" providerId="LiveId" clId="{B0EC4CB6-7493-4CC4-AE9B-5E5AD29BC057}" dt="2019-05-07T01:09:12.152" v="2922" actId="478"/>
          <ac:picMkLst>
            <pc:docMk/>
            <pc:sldMk cId="488393527" sldId="1887"/>
            <ac:picMk id="17" creationId="{FBA36A51-7111-4EB2-96D4-4D8BE978DC03}"/>
          </ac:picMkLst>
        </pc:picChg>
        <pc:picChg chg="del">
          <ac:chgData name="Nik Charlebois" userId="f745ffdfd97324ba" providerId="LiveId" clId="{B0EC4CB6-7493-4CC4-AE9B-5E5AD29BC057}" dt="2019-05-07T01:09:12.152" v="2922" actId="478"/>
          <ac:picMkLst>
            <pc:docMk/>
            <pc:sldMk cId="488393527" sldId="1887"/>
            <ac:picMk id="20" creationId="{5A956AE8-6FB7-4E24-A852-D42D811DC200}"/>
          </ac:picMkLst>
        </pc:picChg>
        <pc:picChg chg="add mod">
          <ac:chgData name="Nik Charlebois" userId="f745ffdfd97324ba" providerId="LiveId" clId="{B0EC4CB6-7493-4CC4-AE9B-5E5AD29BC057}" dt="2019-05-07T14:43:31.334" v="3295" actId="1076"/>
          <ac:picMkLst>
            <pc:docMk/>
            <pc:sldMk cId="488393527" sldId="1887"/>
            <ac:picMk id="1026" creationId="{E5A7C42B-0D23-409B-8EC0-88FE3A8CC330}"/>
          </ac:picMkLst>
        </pc:picChg>
      </pc:sldChg>
      <pc:sldChg chg="new add del">
        <pc:chgData name="Nik Charlebois" userId="f745ffdfd97324ba" providerId="LiveId" clId="{B0EC4CB6-7493-4CC4-AE9B-5E5AD29BC057}" dt="2019-05-09T16:51:25.049" v="3298" actId="47"/>
        <pc:sldMkLst>
          <pc:docMk/>
          <pc:sldMk cId="433103836" sldId="1888"/>
        </pc:sldMkLst>
      </pc:sldChg>
      <pc:sldChg chg="addSp delSp modSp add ord">
        <pc:chgData name="Nik Charlebois" userId="f745ffdfd97324ba" providerId="LiveId" clId="{B0EC4CB6-7493-4CC4-AE9B-5E5AD29BC057}" dt="2019-05-09T16:58:42.877" v="3659" actId="20577"/>
        <pc:sldMkLst>
          <pc:docMk/>
          <pc:sldMk cId="3953805047" sldId="1888"/>
        </pc:sldMkLst>
        <pc:spChg chg="mod">
          <ac:chgData name="Nik Charlebois" userId="f745ffdfd97324ba" providerId="LiveId" clId="{B0EC4CB6-7493-4CC4-AE9B-5E5AD29BC057}" dt="2019-05-09T16:55:28.105" v="3311" actId="20577"/>
          <ac:spMkLst>
            <pc:docMk/>
            <pc:sldMk cId="3953805047" sldId="1888"/>
            <ac:spMk id="2" creationId="{4E08B476-DC6D-418E-9A89-D392C1EE1499}"/>
          </ac:spMkLst>
        </pc:spChg>
        <pc:spChg chg="mod">
          <ac:chgData name="Nik Charlebois" userId="f745ffdfd97324ba" providerId="LiveId" clId="{B0EC4CB6-7493-4CC4-AE9B-5E5AD29BC057}" dt="2019-05-09T16:58:42.877" v="3659" actId="20577"/>
          <ac:spMkLst>
            <pc:docMk/>
            <pc:sldMk cId="3953805047" sldId="1888"/>
            <ac:spMk id="24" creationId="{832CCD12-A966-45D9-9116-AF36D17A568B}"/>
          </ac:spMkLst>
        </pc:spChg>
        <pc:picChg chg="add mod">
          <ac:chgData name="Nik Charlebois" userId="f745ffdfd97324ba" providerId="LiveId" clId="{B0EC4CB6-7493-4CC4-AE9B-5E5AD29BC057}" dt="2019-05-09T16:56:53.972" v="3442" actId="1076"/>
          <ac:picMkLst>
            <pc:docMk/>
            <pc:sldMk cId="3953805047" sldId="1888"/>
            <ac:picMk id="3" creationId="{11E10273-FAA9-4D1A-A72F-AA9CFA33FE71}"/>
          </ac:picMkLst>
        </pc:picChg>
        <pc:picChg chg="del">
          <ac:chgData name="Nik Charlebois" userId="f745ffdfd97324ba" providerId="LiveId" clId="{B0EC4CB6-7493-4CC4-AE9B-5E5AD29BC057}" dt="2019-05-09T16:56:30.176" v="3438" actId="478"/>
          <ac:picMkLst>
            <pc:docMk/>
            <pc:sldMk cId="3953805047" sldId="1888"/>
            <ac:picMk id="1026" creationId="{E5A7C42B-0D23-409B-8EC0-88FE3A8CC330}"/>
          </ac:picMkLst>
        </pc:picChg>
      </pc:sldChg>
      <pc:sldChg chg="modSp add ord">
        <pc:chgData name="Nik Charlebois" userId="f745ffdfd97324ba" providerId="LiveId" clId="{B0EC4CB6-7493-4CC4-AE9B-5E5AD29BC057}" dt="2019-05-09T16:59:01.612" v="3687" actId="20577"/>
        <pc:sldMkLst>
          <pc:docMk/>
          <pc:sldMk cId="4025916853" sldId="1889"/>
        </pc:sldMkLst>
        <pc:spChg chg="mod">
          <ac:chgData name="Nik Charlebois" userId="f745ffdfd97324ba" providerId="LiveId" clId="{B0EC4CB6-7493-4CC4-AE9B-5E5AD29BC057}" dt="2019-05-09T16:58:54.623" v="3664" actId="20577"/>
          <ac:spMkLst>
            <pc:docMk/>
            <pc:sldMk cId="4025916853" sldId="1889"/>
            <ac:spMk id="4" creationId="{0B4219C5-935F-498F-80FE-FD4B941CCD55}"/>
          </ac:spMkLst>
        </pc:spChg>
        <pc:spChg chg="mod">
          <ac:chgData name="Nik Charlebois" userId="f745ffdfd97324ba" providerId="LiveId" clId="{B0EC4CB6-7493-4CC4-AE9B-5E5AD29BC057}" dt="2019-05-09T16:59:01.612" v="3687" actId="20577"/>
          <ac:spMkLst>
            <pc:docMk/>
            <pc:sldMk cId="4025916853" sldId="1889"/>
            <ac:spMk id="5" creationId="{BFCC6C0D-C5D2-46A6-BDE9-D188AD4D1531}"/>
          </ac:spMkLst>
        </pc:spChg>
      </pc:sldChg>
      <pc:sldChg chg="modSp add ord">
        <pc:chgData name="Nik Charlebois" userId="f745ffdfd97324ba" providerId="LiveId" clId="{B0EC4CB6-7493-4CC4-AE9B-5E5AD29BC057}" dt="2019-05-09T17:00:45.182" v="3989" actId="20577"/>
        <pc:sldMkLst>
          <pc:docMk/>
          <pc:sldMk cId="1577780877" sldId="1890"/>
        </pc:sldMkLst>
        <pc:spChg chg="mod">
          <ac:chgData name="Nik Charlebois" userId="f745ffdfd97324ba" providerId="LiveId" clId="{B0EC4CB6-7493-4CC4-AE9B-5E5AD29BC057}" dt="2019-05-09T16:59:11.929" v="3705" actId="20577"/>
          <ac:spMkLst>
            <pc:docMk/>
            <pc:sldMk cId="1577780877" sldId="1890"/>
            <ac:spMk id="2" creationId="{4E08B476-DC6D-418E-9A89-D392C1EE1499}"/>
          </ac:spMkLst>
        </pc:spChg>
        <pc:spChg chg="mod">
          <ac:chgData name="Nik Charlebois" userId="f745ffdfd97324ba" providerId="LiveId" clId="{B0EC4CB6-7493-4CC4-AE9B-5E5AD29BC057}" dt="2019-05-09T17:00:45.182" v="3989" actId="20577"/>
          <ac:spMkLst>
            <pc:docMk/>
            <pc:sldMk cId="1577780877" sldId="1890"/>
            <ac:spMk id="24" creationId="{832CCD12-A966-45D9-9116-AF36D17A568B}"/>
          </ac:spMkLst>
        </pc:spChg>
      </pc:sldChg>
      <pc:sldChg chg="delSp modSp add">
        <pc:chgData name="Nik Charlebois" userId="f745ffdfd97324ba" providerId="LiveId" clId="{B0EC4CB6-7493-4CC4-AE9B-5E5AD29BC057}" dt="2019-05-09T17:05:49.859" v="4267" actId="313"/>
        <pc:sldMkLst>
          <pc:docMk/>
          <pc:sldMk cId="1518348344" sldId="1891"/>
        </pc:sldMkLst>
        <pc:spChg chg="mod">
          <ac:chgData name="Nik Charlebois" userId="f745ffdfd97324ba" providerId="LiveId" clId="{B0EC4CB6-7493-4CC4-AE9B-5E5AD29BC057}" dt="2019-05-09T17:04:27.697" v="4041" actId="20577"/>
          <ac:spMkLst>
            <pc:docMk/>
            <pc:sldMk cId="1518348344" sldId="1891"/>
            <ac:spMk id="2" creationId="{4E08B476-DC6D-418E-9A89-D392C1EE1499}"/>
          </ac:spMkLst>
        </pc:spChg>
        <pc:spChg chg="mod">
          <ac:chgData name="Nik Charlebois" userId="f745ffdfd97324ba" providerId="LiveId" clId="{B0EC4CB6-7493-4CC4-AE9B-5E5AD29BC057}" dt="2019-05-09T17:05:49.859" v="4267" actId="313"/>
          <ac:spMkLst>
            <pc:docMk/>
            <pc:sldMk cId="1518348344" sldId="1891"/>
            <ac:spMk id="6" creationId="{2C52DE56-78A1-412F-862F-0255C1739878}"/>
          </ac:spMkLst>
        </pc:spChg>
        <pc:picChg chg="del">
          <ac:chgData name="Nik Charlebois" userId="f745ffdfd97324ba" providerId="LiveId" clId="{B0EC4CB6-7493-4CC4-AE9B-5E5AD29BC057}" dt="2019-05-09T17:04:44.159" v="4064" actId="478"/>
          <ac:picMkLst>
            <pc:docMk/>
            <pc:sldMk cId="1518348344" sldId="1891"/>
            <ac:picMk id="1026" creationId="{3AE4B353-D9C1-4847-8A3C-AEB333CBED91}"/>
          </ac:picMkLst>
        </pc:picChg>
      </pc:sldChg>
      <pc:sldChg chg="modSp add ord">
        <pc:chgData name="Nik Charlebois" userId="f745ffdfd97324ba" providerId="LiveId" clId="{B0EC4CB6-7493-4CC4-AE9B-5E5AD29BC057}" dt="2019-05-09T19:05:47.230" v="4467" actId="20577"/>
        <pc:sldMkLst>
          <pc:docMk/>
          <pc:sldMk cId="833236938" sldId="1892"/>
        </pc:sldMkLst>
        <pc:spChg chg="mod">
          <ac:chgData name="Nik Charlebois" userId="f745ffdfd97324ba" providerId="LiveId" clId="{B0EC4CB6-7493-4CC4-AE9B-5E5AD29BC057}" dt="2019-05-09T19:05:38.060" v="4434" actId="20577"/>
          <ac:spMkLst>
            <pc:docMk/>
            <pc:sldMk cId="833236938" sldId="1892"/>
            <ac:spMk id="4" creationId="{0B4219C5-935F-498F-80FE-FD4B941CCD55}"/>
          </ac:spMkLst>
        </pc:spChg>
        <pc:spChg chg="mod">
          <ac:chgData name="Nik Charlebois" userId="f745ffdfd97324ba" providerId="LiveId" clId="{B0EC4CB6-7493-4CC4-AE9B-5E5AD29BC057}" dt="2019-05-09T19:05:47.230" v="4467" actId="20577"/>
          <ac:spMkLst>
            <pc:docMk/>
            <pc:sldMk cId="833236938" sldId="1892"/>
            <ac:spMk id="5" creationId="{BFCC6C0D-C5D2-46A6-BDE9-D188AD4D1531}"/>
          </ac:spMkLst>
        </pc:spChg>
      </pc:sldChg>
      <pc:sldChg chg="addSp delSp modSp add ord">
        <pc:chgData name="Nik Charlebois" userId="f745ffdfd97324ba" providerId="LiveId" clId="{B0EC4CB6-7493-4CC4-AE9B-5E5AD29BC057}" dt="2019-05-09T19:13:08.575" v="4672" actId="12"/>
        <pc:sldMkLst>
          <pc:docMk/>
          <pc:sldMk cId="2088222521" sldId="1893"/>
        </pc:sldMkLst>
        <pc:spChg chg="mod">
          <ac:chgData name="Nik Charlebois" userId="f745ffdfd97324ba" providerId="LiveId" clId="{B0EC4CB6-7493-4CC4-AE9B-5E5AD29BC057}" dt="2019-05-09T19:13:08.575" v="4672" actId="12"/>
          <ac:spMkLst>
            <pc:docMk/>
            <pc:sldMk cId="2088222521" sldId="1893"/>
            <ac:spMk id="4" creationId="{366CBD26-1CC8-4143-A106-6DCCB98EA25A}"/>
          </ac:spMkLst>
        </pc:spChg>
        <pc:spChg chg="mod">
          <ac:chgData name="Nik Charlebois" userId="f745ffdfd97324ba" providerId="LiveId" clId="{B0EC4CB6-7493-4CC4-AE9B-5E5AD29BC057}" dt="2019-05-09T19:13:01.469" v="4670" actId="26606"/>
          <ac:spMkLst>
            <pc:docMk/>
            <pc:sldMk cId="2088222521" sldId="1893"/>
            <ac:spMk id="17" creationId="{00000000-0000-0000-0000-000000000000}"/>
          </ac:spMkLst>
        </pc:spChg>
        <pc:spChg chg="add">
          <ac:chgData name="Nik Charlebois" userId="f745ffdfd97324ba" providerId="LiveId" clId="{B0EC4CB6-7493-4CC4-AE9B-5E5AD29BC057}" dt="2019-05-09T19:13:01.469" v="4670" actId="26606"/>
          <ac:spMkLst>
            <pc:docMk/>
            <pc:sldMk cId="2088222521" sldId="1893"/>
            <ac:spMk id="73" creationId="{47BA6B54-FD0C-4B20-816F-3B6BEEA1D65C}"/>
          </ac:spMkLst>
        </pc:spChg>
        <pc:spChg chg="add">
          <ac:chgData name="Nik Charlebois" userId="f745ffdfd97324ba" providerId="LiveId" clId="{B0EC4CB6-7493-4CC4-AE9B-5E5AD29BC057}" dt="2019-05-09T19:13:01.469" v="4670" actId="26606"/>
          <ac:spMkLst>
            <pc:docMk/>
            <pc:sldMk cId="2088222521" sldId="1893"/>
            <ac:spMk id="75" creationId="{CE90C7AB-40E9-481F-980A-EDD19EFF359D}"/>
          </ac:spMkLst>
        </pc:spChg>
        <pc:spChg chg="add">
          <ac:chgData name="Nik Charlebois" userId="f745ffdfd97324ba" providerId="LiveId" clId="{B0EC4CB6-7493-4CC4-AE9B-5E5AD29BC057}" dt="2019-05-09T19:13:01.469" v="4670" actId="26606"/>
          <ac:spMkLst>
            <pc:docMk/>
            <pc:sldMk cId="2088222521" sldId="1893"/>
            <ac:spMk id="77" creationId="{23ADD3AA-6CC0-4B1A-B4A3-98AD78A1EACC}"/>
          </ac:spMkLst>
        </pc:spChg>
        <pc:spChg chg="add">
          <ac:chgData name="Nik Charlebois" userId="f745ffdfd97324ba" providerId="LiveId" clId="{B0EC4CB6-7493-4CC4-AE9B-5E5AD29BC057}" dt="2019-05-09T19:13:01.469" v="4670" actId="26606"/>
          <ac:spMkLst>
            <pc:docMk/>
            <pc:sldMk cId="2088222521" sldId="1893"/>
            <ac:spMk id="79" creationId="{A73D5959-733D-49EB-9C7B-0B65AD3B981A}"/>
          </ac:spMkLst>
        </pc:spChg>
        <pc:spChg chg="add">
          <ac:chgData name="Nik Charlebois" userId="f745ffdfd97324ba" providerId="LiveId" clId="{B0EC4CB6-7493-4CC4-AE9B-5E5AD29BC057}" dt="2019-05-09T19:13:01.469" v="4670" actId="26606"/>
          <ac:spMkLst>
            <pc:docMk/>
            <pc:sldMk cId="2088222521" sldId="1893"/>
            <ac:spMk id="81" creationId="{670FE657-E905-4F80-9A98-9FAC75EAC29D}"/>
          </ac:spMkLst>
        </pc:spChg>
        <pc:spChg chg="add">
          <ac:chgData name="Nik Charlebois" userId="f745ffdfd97324ba" providerId="LiveId" clId="{B0EC4CB6-7493-4CC4-AE9B-5E5AD29BC057}" dt="2019-05-09T19:13:01.469" v="4670" actId="26606"/>
          <ac:spMkLst>
            <pc:docMk/>
            <pc:sldMk cId="2088222521" sldId="1893"/>
            <ac:spMk id="83" creationId="{5296173E-160F-42EA-B0C9-8E2804C9A375}"/>
          </ac:spMkLst>
        </pc:spChg>
        <pc:spChg chg="add">
          <ac:chgData name="Nik Charlebois" userId="f745ffdfd97324ba" providerId="LiveId" clId="{B0EC4CB6-7493-4CC4-AE9B-5E5AD29BC057}" dt="2019-05-09T19:13:01.469" v="4670" actId="26606"/>
          <ac:spMkLst>
            <pc:docMk/>
            <pc:sldMk cId="2088222521" sldId="1893"/>
            <ac:spMk id="85" creationId="{85FD8413-571F-456D-BB62-4C204826EBA7}"/>
          </ac:spMkLst>
        </pc:spChg>
        <pc:picChg chg="del">
          <ac:chgData name="Nik Charlebois" userId="f745ffdfd97324ba" providerId="LiveId" clId="{B0EC4CB6-7493-4CC4-AE9B-5E5AD29BC057}" dt="2019-05-09T19:09:47" v="4522" actId="478"/>
          <ac:picMkLst>
            <pc:docMk/>
            <pc:sldMk cId="2088222521" sldId="1893"/>
            <ac:picMk id="2" creationId="{1FA9C9F8-36A6-4FE8-B0B9-6F4B9C97BDD5}"/>
          </ac:picMkLst>
        </pc:picChg>
        <pc:picChg chg="add mod">
          <ac:chgData name="Nik Charlebois" userId="f745ffdfd97324ba" providerId="LiveId" clId="{B0EC4CB6-7493-4CC4-AE9B-5E5AD29BC057}" dt="2019-05-09T19:13:01.469" v="4670" actId="26606"/>
          <ac:picMkLst>
            <pc:docMk/>
            <pc:sldMk cId="2088222521" sldId="1893"/>
            <ac:picMk id="2050" creationId="{A6E6D9A8-E111-4F4B-85B0-62669D59F367}"/>
          </ac:picMkLst>
        </pc:picChg>
        <pc:picChg chg="add mod">
          <ac:chgData name="Nik Charlebois" userId="f745ffdfd97324ba" providerId="LiveId" clId="{B0EC4CB6-7493-4CC4-AE9B-5E5AD29BC057}" dt="2019-05-09T19:13:01.469" v="4670" actId="26606"/>
          <ac:picMkLst>
            <pc:docMk/>
            <pc:sldMk cId="2088222521" sldId="1893"/>
            <ac:picMk id="2052" creationId="{7C76EFE2-2D5D-4C52-BB50-A29F31D3A6B2}"/>
          </ac:picMkLst>
        </pc:picChg>
      </pc:sldChg>
      <pc:sldChg chg="addSp delSp modSp new add modTransition">
        <pc:chgData name="Nik Charlebois" userId="f745ffdfd97324ba" providerId="LiveId" clId="{B0EC4CB6-7493-4CC4-AE9B-5E5AD29BC057}" dt="2019-05-11T11:36:28.439" v="4746" actId="478"/>
        <pc:sldMkLst>
          <pc:docMk/>
          <pc:sldMk cId="456433058" sldId="1894"/>
        </pc:sldMkLst>
        <pc:spChg chg="del">
          <ac:chgData name="Nik Charlebois" userId="f745ffdfd97324ba" providerId="LiveId" clId="{B0EC4CB6-7493-4CC4-AE9B-5E5AD29BC057}" dt="2019-05-11T11:33:31.669" v="4675" actId="478"/>
          <ac:spMkLst>
            <pc:docMk/>
            <pc:sldMk cId="456433058" sldId="1894"/>
            <ac:spMk id="2" creationId="{139AAFDA-B36E-44B9-B00E-E0F8568D7DC8}"/>
          </ac:spMkLst>
        </pc:spChg>
        <pc:spChg chg="add del mod">
          <ac:chgData name="Nik Charlebois" userId="f745ffdfd97324ba" providerId="LiveId" clId="{B0EC4CB6-7493-4CC4-AE9B-5E5AD29BC057}" dt="2019-05-11T11:36:19.021" v="4744" actId="478"/>
          <ac:spMkLst>
            <pc:docMk/>
            <pc:sldMk cId="456433058" sldId="1894"/>
            <ac:spMk id="3" creationId="{B9194744-690B-4AF5-81C3-4FC99241CD52}"/>
          </ac:spMkLst>
        </pc:spChg>
        <pc:spChg chg="add mod">
          <ac:chgData name="Nik Charlebois" userId="f745ffdfd97324ba" providerId="LiveId" clId="{B0EC4CB6-7493-4CC4-AE9B-5E5AD29BC057}" dt="2019-05-11T11:35:42.200" v="4713" actId="1076"/>
          <ac:spMkLst>
            <pc:docMk/>
            <pc:sldMk cId="456433058" sldId="1894"/>
            <ac:spMk id="4" creationId="{68D28E60-F757-4F61-B9E6-0A3962B3D1DA}"/>
          </ac:spMkLst>
        </pc:spChg>
        <pc:spChg chg="add mod">
          <ac:chgData name="Nik Charlebois" userId="f745ffdfd97324ba" providerId="LiveId" clId="{B0EC4CB6-7493-4CC4-AE9B-5E5AD29BC057}" dt="2019-05-11T11:36:13.605" v="4743" actId="20577"/>
          <ac:spMkLst>
            <pc:docMk/>
            <pc:sldMk cId="456433058" sldId="1894"/>
            <ac:spMk id="5" creationId="{17B53128-F710-4447-951E-F2C12F65A2EF}"/>
          </ac:spMkLst>
        </pc:spChg>
        <pc:spChg chg="add del mod">
          <ac:chgData name="Nik Charlebois" userId="f745ffdfd97324ba" providerId="LiveId" clId="{B0EC4CB6-7493-4CC4-AE9B-5E5AD29BC057}" dt="2019-05-11T11:36:28.439" v="4746" actId="478"/>
          <ac:spMkLst>
            <pc:docMk/>
            <pc:sldMk cId="456433058" sldId="1894"/>
            <ac:spMk id="6" creationId="{8537DA46-1720-4005-80BA-494E21817FA9}"/>
          </ac:spMkLst>
        </pc:spChg>
        <pc:picChg chg="add mod">
          <ac:chgData name="Nik Charlebois" userId="f745ffdfd97324ba" providerId="LiveId" clId="{B0EC4CB6-7493-4CC4-AE9B-5E5AD29BC057}" dt="2019-05-11T11:36:23.911" v="4745" actId="14100"/>
          <ac:picMkLst>
            <pc:docMk/>
            <pc:sldMk cId="456433058" sldId="1894"/>
            <ac:picMk id="1026" creationId="{EB377C2C-9DE4-4829-8FB8-1CB955D2FAA2}"/>
          </ac:picMkLst>
        </pc:picChg>
      </pc:sldChg>
    </pc:docChg>
  </pc:docChgLst>
  <pc:docChgLst>
    <pc:chgData userId="f745ffdfd97324ba" providerId="LiveId" clId="{30F705FD-E46F-46F5-858D-324C7E4494FF}"/>
    <pc:docChg chg="undo custSel mod addSld delSld modSld sldOrd delSection modSection">
      <pc:chgData name="" userId="f745ffdfd97324ba" providerId="LiveId" clId="{30F705FD-E46F-46F5-858D-324C7E4494FF}" dt="2018-08-27T13:16:31.811" v="3226" actId="1076"/>
      <pc:docMkLst>
        <pc:docMk/>
      </pc:docMkLst>
      <pc:sldChg chg="modSp">
        <pc:chgData name="" userId="f745ffdfd97324ba" providerId="LiveId" clId="{30F705FD-E46F-46F5-858D-324C7E4494FF}" dt="2018-08-27T00:55:34.256" v="3066" actId="1076"/>
        <pc:sldMkLst>
          <pc:docMk/>
          <pc:sldMk cId="2972276425" sldId="257"/>
        </pc:sldMkLst>
        <pc:spChg chg="mod">
          <ac:chgData name="" userId="f745ffdfd97324ba" providerId="LiveId" clId="{30F705FD-E46F-46F5-858D-324C7E4494FF}" dt="2018-08-27T00:55:34.256" v="3066" actId="1076"/>
          <ac:spMkLst>
            <pc:docMk/>
            <pc:sldMk cId="2972276425" sldId="257"/>
            <ac:spMk id="5" creationId="{33C83718-5884-47D6-B44D-2CE78D1143DC}"/>
          </ac:spMkLst>
        </pc:spChg>
      </pc:sldChg>
      <pc:sldChg chg="addSp modSp">
        <pc:chgData name="" userId="f745ffdfd97324ba" providerId="LiveId" clId="{30F705FD-E46F-46F5-858D-324C7E4494FF}" dt="2018-08-21T17:52:07.579" v="1836" actId="5793"/>
        <pc:sldMkLst>
          <pc:docMk/>
          <pc:sldMk cId="874629543" sldId="262"/>
        </pc:sldMkLst>
        <pc:spChg chg="add mod">
          <ac:chgData name="" userId="f745ffdfd97324ba" providerId="LiveId" clId="{30F705FD-E46F-46F5-858D-324C7E4494FF}" dt="2018-08-21T17:52:03.912" v="1834" actId="1076"/>
          <ac:spMkLst>
            <pc:docMk/>
            <pc:sldMk cId="874629543" sldId="262"/>
            <ac:spMk id="38" creationId="{BC9E0FBB-5242-4F46-A873-E8DD8DC27DEB}"/>
          </ac:spMkLst>
        </pc:spChg>
        <pc:spChg chg="add mod">
          <ac:chgData name="" userId="f745ffdfd97324ba" providerId="LiveId" clId="{30F705FD-E46F-46F5-858D-324C7E4494FF}" dt="2018-08-21T17:52:07.579" v="1836" actId="5793"/>
          <ac:spMkLst>
            <pc:docMk/>
            <pc:sldMk cId="874629543" sldId="262"/>
            <ac:spMk id="45" creationId="{BA518705-42F4-4FC6-8319-9551139DD78F}"/>
          </ac:spMkLst>
        </pc:spChg>
      </pc:sldChg>
      <pc:sldChg chg="addSp delSp modSp mod setBg">
        <pc:chgData name="" userId="f745ffdfd97324ba" providerId="LiveId" clId="{30F705FD-E46F-46F5-858D-324C7E4494FF}" dt="2018-08-21T17:23:40.956" v="1735" actId="26606"/>
        <pc:sldMkLst>
          <pc:docMk/>
          <pc:sldMk cId="2713956760" sldId="384"/>
        </pc:sldMkLst>
        <pc:spChg chg="mod">
          <ac:chgData name="" userId="f745ffdfd97324ba" providerId="LiveId" clId="{30F705FD-E46F-46F5-858D-324C7E4494FF}" dt="2018-08-21T17:23:40.956" v="1735" actId="26606"/>
          <ac:spMkLst>
            <pc:docMk/>
            <pc:sldMk cId="2713956760" sldId="384"/>
            <ac:spMk id="2" creationId="{00000000-0000-0000-0000-000000000000}"/>
          </ac:spMkLst>
        </pc:spChg>
        <pc:spChg chg="mod ord">
          <ac:chgData name="" userId="f745ffdfd97324ba" providerId="LiveId" clId="{30F705FD-E46F-46F5-858D-324C7E4494FF}" dt="2018-08-21T17:23:40.956" v="1735" actId="26606"/>
          <ac:spMkLst>
            <pc:docMk/>
            <pc:sldMk cId="2713956760" sldId="384"/>
            <ac:spMk id="5" creationId="{00000000-0000-0000-0000-000000000000}"/>
          </ac:spMkLst>
        </pc:spChg>
        <pc:spChg chg="add">
          <ac:chgData name="" userId="f745ffdfd97324ba" providerId="LiveId" clId="{30F705FD-E46F-46F5-858D-324C7E4494FF}" dt="2018-08-21T17:23:40.956" v="1735" actId="26606"/>
          <ac:spMkLst>
            <pc:docMk/>
            <pc:sldMk cId="2713956760" sldId="384"/>
            <ac:spMk id="75" creationId="{F9A95BEE-6BB1-4A28-A8E6-A34B2E42EF87}"/>
          </ac:spMkLst>
        </pc:spChg>
        <pc:spChg chg="add">
          <ac:chgData name="" userId="f745ffdfd97324ba" providerId="LiveId" clId="{30F705FD-E46F-46F5-858D-324C7E4494FF}" dt="2018-08-21T17:23:40.956" v="1735" actId="26606"/>
          <ac:spMkLst>
            <pc:docMk/>
            <pc:sldMk cId="2713956760" sldId="384"/>
            <ac:spMk id="1028" creationId="{F56F5174-31D9-4DBB-AAB7-A1FD7BDB1352}"/>
          </ac:spMkLst>
        </pc:spChg>
        <pc:picChg chg="add del">
          <ac:chgData name="" userId="f745ffdfd97324ba" providerId="LiveId" clId="{30F705FD-E46F-46F5-858D-324C7E4494FF}" dt="2018-08-21T17:23:40.937" v="1734" actId="26606"/>
          <ac:picMkLst>
            <pc:docMk/>
            <pc:sldMk cId="2713956760" sldId="384"/>
            <ac:picMk id="71" creationId="{86BA5DB7-BF33-463C-AE3A-DD318F534B53}"/>
          </ac:picMkLst>
        </pc:picChg>
        <pc:picChg chg="add">
          <ac:chgData name="" userId="f745ffdfd97324ba" providerId="LiveId" clId="{30F705FD-E46F-46F5-858D-324C7E4494FF}" dt="2018-08-21T17:23:40.956" v="1735" actId="26606"/>
          <ac:picMkLst>
            <pc:docMk/>
            <pc:sldMk cId="2713956760" sldId="384"/>
            <ac:picMk id="73" creationId="{AE113210-7872-481A-ADE6-3A05CCAF5EB2}"/>
          </ac:picMkLst>
        </pc:picChg>
        <pc:picChg chg="mod ord">
          <ac:chgData name="" userId="f745ffdfd97324ba" providerId="LiveId" clId="{30F705FD-E46F-46F5-858D-324C7E4494FF}" dt="2018-08-21T17:23:40.956" v="1735" actId="26606"/>
          <ac:picMkLst>
            <pc:docMk/>
            <pc:sldMk cId="2713956760" sldId="384"/>
            <ac:picMk id="1026" creationId="{DECD3C79-A87E-4E8D-92FA-BA320A2BD609}"/>
          </ac:picMkLst>
        </pc:picChg>
      </pc:sldChg>
      <pc:sldChg chg="addSp modSp mod setBg delDesignElem">
        <pc:chgData name="" userId="f745ffdfd97324ba" providerId="LiveId" clId="{30F705FD-E46F-46F5-858D-324C7E4494FF}" dt="2018-08-27T02:15:01.994" v="3069" actId="26606"/>
        <pc:sldMkLst>
          <pc:docMk/>
          <pc:sldMk cId="3344539257" sldId="455"/>
        </pc:sldMkLst>
        <pc:spChg chg="mod">
          <ac:chgData name="" userId="f745ffdfd97324ba" providerId="LiveId" clId="{30F705FD-E46F-46F5-858D-324C7E4494FF}" dt="2018-08-27T02:15:01.994" v="3069" actId="26606"/>
          <ac:spMkLst>
            <pc:docMk/>
            <pc:sldMk cId="3344539257" sldId="455"/>
            <ac:spMk id="3" creationId="{00000000-0000-0000-0000-000000000000}"/>
          </ac:spMkLst>
        </pc:spChg>
        <pc:spChg chg="mod">
          <ac:chgData name="" userId="f745ffdfd97324ba" providerId="LiveId" clId="{30F705FD-E46F-46F5-858D-324C7E4494FF}" dt="2018-08-27T02:15:01.994" v="3069" actId="26606"/>
          <ac:spMkLst>
            <pc:docMk/>
            <pc:sldMk cId="3344539257" sldId="455"/>
            <ac:spMk id="8" creationId="{00000000-0000-0000-0000-000000000000}"/>
          </ac:spMkLst>
        </pc:spChg>
        <pc:spChg chg="add">
          <ac:chgData name="" userId="f745ffdfd97324ba" providerId="LiveId" clId="{30F705FD-E46F-46F5-858D-324C7E4494FF}" dt="2018-08-27T02:15:01.994" v="3069" actId="26606"/>
          <ac:spMkLst>
            <pc:docMk/>
            <pc:sldMk cId="3344539257" sldId="455"/>
            <ac:spMk id="13" creationId="{3B854194-185D-494D-905C-7C7CB2E30F6E}"/>
          </ac:spMkLst>
        </pc:spChg>
        <pc:spChg chg="add">
          <ac:chgData name="" userId="f745ffdfd97324ba" providerId="LiveId" clId="{30F705FD-E46F-46F5-858D-324C7E4494FF}" dt="2018-08-27T02:15:01.994" v="3069" actId="26606"/>
          <ac:spMkLst>
            <pc:docMk/>
            <pc:sldMk cId="3344539257" sldId="455"/>
            <ac:spMk id="15" creationId="{B4F5FA0D-0104-4987-8241-EFF7C85B88DE}"/>
          </ac:spMkLst>
        </pc:spChg>
        <pc:picChg chg="add">
          <ac:chgData name="" userId="f745ffdfd97324ba" providerId="LiveId" clId="{30F705FD-E46F-46F5-858D-324C7E4494FF}" dt="2018-08-27T02:15:01.994" v="3069" actId="26606"/>
          <ac:picMkLst>
            <pc:docMk/>
            <pc:sldMk cId="3344539257" sldId="455"/>
            <ac:picMk id="17" creationId="{2897127E-6CEF-446C-BE87-93B7C46E49D1}"/>
          </ac:picMkLst>
        </pc:picChg>
      </pc:sldChg>
      <pc:sldChg chg="addSp modSp mod setBg">
        <pc:chgData name="" userId="f745ffdfd97324ba" providerId="LiveId" clId="{30F705FD-E46F-46F5-858D-324C7E4494FF}" dt="2018-08-27T02:15:11.849" v="3070" actId="26606"/>
        <pc:sldMkLst>
          <pc:docMk/>
          <pc:sldMk cId="2350502647" sldId="457"/>
        </pc:sldMkLst>
        <pc:spChg chg="mod">
          <ac:chgData name="" userId="f745ffdfd97324ba" providerId="LiveId" clId="{30F705FD-E46F-46F5-858D-324C7E4494FF}" dt="2018-08-27T02:15:11.849" v="3070" actId="26606"/>
          <ac:spMkLst>
            <pc:docMk/>
            <pc:sldMk cId="2350502647" sldId="457"/>
            <ac:spMk id="3" creationId="{00000000-0000-0000-0000-000000000000}"/>
          </ac:spMkLst>
        </pc:spChg>
        <pc:spChg chg="mod">
          <ac:chgData name="" userId="f745ffdfd97324ba" providerId="LiveId" clId="{30F705FD-E46F-46F5-858D-324C7E4494FF}" dt="2018-08-27T02:15:11.849" v="3070" actId="26606"/>
          <ac:spMkLst>
            <pc:docMk/>
            <pc:sldMk cId="2350502647" sldId="457"/>
            <ac:spMk id="8" creationId="{00000000-0000-0000-0000-000000000000}"/>
          </ac:spMkLst>
        </pc:spChg>
        <pc:spChg chg="add">
          <ac:chgData name="" userId="f745ffdfd97324ba" providerId="LiveId" clId="{30F705FD-E46F-46F5-858D-324C7E4494FF}" dt="2018-08-27T02:15:11.849" v="3070" actId="26606"/>
          <ac:spMkLst>
            <pc:docMk/>
            <pc:sldMk cId="2350502647" sldId="457"/>
            <ac:spMk id="17" creationId="{6166C6D1-23AC-49C4-BA07-238E4E9F8CEB}"/>
          </ac:spMkLst>
        </pc:spChg>
        <pc:spChg chg="add">
          <ac:chgData name="" userId="f745ffdfd97324ba" providerId="LiveId" clId="{30F705FD-E46F-46F5-858D-324C7E4494FF}" dt="2018-08-27T02:15:11.849" v="3070" actId="26606"/>
          <ac:spMkLst>
            <pc:docMk/>
            <pc:sldMk cId="2350502647" sldId="457"/>
            <ac:spMk id="19" creationId="{E186B68C-84BC-4A6E-99D1-EE87483C1349}"/>
          </ac:spMkLst>
        </pc:spChg>
        <pc:spChg chg="add">
          <ac:chgData name="" userId="f745ffdfd97324ba" providerId="LiveId" clId="{30F705FD-E46F-46F5-858D-324C7E4494FF}" dt="2018-08-27T02:15:11.849" v="3070" actId="26606"/>
          <ac:spMkLst>
            <pc:docMk/>
            <pc:sldMk cId="2350502647" sldId="457"/>
            <ac:spMk id="21" creationId="{B775CD93-9DF2-48CB-9F57-1BCA9A46C7FA}"/>
          </ac:spMkLst>
        </pc:spChg>
        <pc:spChg chg="add">
          <ac:chgData name="" userId="f745ffdfd97324ba" providerId="LiveId" clId="{30F705FD-E46F-46F5-858D-324C7E4494FF}" dt="2018-08-27T02:15:11.849" v="3070" actId="26606"/>
          <ac:spMkLst>
            <pc:docMk/>
            <pc:sldMk cId="2350502647" sldId="457"/>
            <ac:spMk id="23" creationId="{1C091803-41C2-48E0-9228-5148460C7479}"/>
          </ac:spMkLst>
        </pc:spChg>
        <pc:picChg chg="mod ord">
          <ac:chgData name="" userId="f745ffdfd97324ba" providerId="LiveId" clId="{30F705FD-E46F-46F5-858D-324C7E4494FF}" dt="2018-08-27T02:15:11.849" v="3070" actId="26606"/>
          <ac:picMkLst>
            <pc:docMk/>
            <pc:sldMk cId="2350502647" sldId="457"/>
            <ac:picMk id="12" creationId="{ACAAF5D7-299C-47E0-BF58-5B55CABE4EA9}"/>
          </ac:picMkLst>
        </pc:picChg>
      </pc:sldChg>
      <pc:sldChg chg="addSp modSp mod setBg">
        <pc:chgData name="" userId="f745ffdfd97324ba" providerId="LiveId" clId="{30F705FD-E46F-46F5-858D-324C7E4494FF}" dt="2018-08-27T02:15:19.343" v="3071" actId="26606"/>
        <pc:sldMkLst>
          <pc:docMk/>
          <pc:sldMk cId="2590279818" sldId="465"/>
        </pc:sldMkLst>
        <pc:spChg chg="mod">
          <ac:chgData name="" userId="f745ffdfd97324ba" providerId="LiveId" clId="{30F705FD-E46F-46F5-858D-324C7E4494FF}" dt="2018-08-27T02:15:19.343" v="3071" actId="26606"/>
          <ac:spMkLst>
            <pc:docMk/>
            <pc:sldMk cId="2590279818" sldId="465"/>
            <ac:spMk id="3" creationId="{00000000-0000-0000-0000-000000000000}"/>
          </ac:spMkLst>
        </pc:spChg>
        <pc:spChg chg="mod">
          <ac:chgData name="" userId="f745ffdfd97324ba" providerId="LiveId" clId="{30F705FD-E46F-46F5-858D-324C7E4494FF}" dt="2018-08-27T02:15:19.343" v="3071" actId="26606"/>
          <ac:spMkLst>
            <pc:docMk/>
            <pc:sldMk cId="2590279818" sldId="465"/>
            <ac:spMk id="8" creationId="{00000000-0000-0000-0000-000000000000}"/>
          </ac:spMkLst>
        </pc:spChg>
        <pc:spChg chg="add">
          <ac:chgData name="" userId="f745ffdfd97324ba" providerId="LiveId" clId="{30F705FD-E46F-46F5-858D-324C7E4494FF}" dt="2018-08-27T02:15:19.343" v="3071" actId="26606"/>
          <ac:spMkLst>
            <pc:docMk/>
            <pc:sldMk cId="2590279818" sldId="465"/>
            <ac:spMk id="17" creationId="{59A309A7-1751-4ABE-A3C1-EEC40366AD89}"/>
          </ac:spMkLst>
        </pc:spChg>
        <pc:spChg chg="add">
          <ac:chgData name="" userId="f745ffdfd97324ba" providerId="LiveId" clId="{30F705FD-E46F-46F5-858D-324C7E4494FF}" dt="2018-08-27T02:15:19.343" v="3071" actId="26606"/>
          <ac:spMkLst>
            <pc:docMk/>
            <pc:sldMk cId="2590279818" sldId="465"/>
            <ac:spMk id="19" creationId="{967D8EB6-EAE1-4F9C-B398-83321E287204}"/>
          </ac:spMkLst>
        </pc:spChg>
        <pc:picChg chg="mod ord">
          <ac:chgData name="" userId="f745ffdfd97324ba" providerId="LiveId" clId="{30F705FD-E46F-46F5-858D-324C7E4494FF}" dt="2018-08-27T02:15:19.343" v="3071" actId="26606"/>
          <ac:picMkLst>
            <pc:docMk/>
            <pc:sldMk cId="2590279818" sldId="465"/>
            <ac:picMk id="12" creationId="{B1E12179-3C31-4723-AC3D-254E55C0179F}"/>
          </ac:picMkLst>
        </pc:picChg>
      </pc:sldChg>
      <pc:sldChg chg="addSp delSp modSp mod setBg">
        <pc:chgData name="" userId="f745ffdfd97324ba" providerId="LiveId" clId="{30F705FD-E46F-46F5-858D-324C7E4494FF}" dt="2018-08-27T02:15:41.472" v="3076" actId="26606"/>
        <pc:sldMkLst>
          <pc:docMk/>
          <pc:sldMk cId="2418566260" sldId="475"/>
        </pc:sldMkLst>
        <pc:spChg chg="mod">
          <ac:chgData name="" userId="f745ffdfd97324ba" providerId="LiveId" clId="{30F705FD-E46F-46F5-858D-324C7E4494FF}" dt="2018-08-27T02:15:41.472" v="3076" actId="26606"/>
          <ac:spMkLst>
            <pc:docMk/>
            <pc:sldMk cId="2418566260" sldId="475"/>
            <ac:spMk id="3" creationId="{00000000-0000-0000-0000-000000000000}"/>
          </ac:spMkLst>
        </pc:spChg>
        <pc:spChg chg="add del">
          <ac:chgData name="" userId="f745ffdfd97324ba" providerId="LiveId" clId="{30F705FD-E46F-46F5-858D-324C7E4494FF}" dt="2018-08-27T02:15:41.430" v="3075" actId="26606"/>
          <ac:spMkLst>
            <pc:docMk/>
            <pc:sldMk cId="2418566260" sldId="475"/>
            <ac:spMk id="15" creationId="{E4505C23-674B-4195-81D6-0C127FEAE3F8}"/>
          </ac:spMkLst>
        </pc:spChg>
        <pc:spChg chg="add del">
          <ac:chgData name="" userId="f745ffdfd97324ba" providerId="LiveId" clId="{30F705FD-E46F-46F5-858D-324C7E4494FF}" dt="2018-08-27T02:15:41.430" v="3075" actId="26606"/>
          <ac:spMkLst>
            <pc:docMk/>
            <pc:sldMk cId="2418566260" sldId="475"/>
            <ac:spMk id="17" creationId="{65C9B8F0-FF66-4C15-BD05-E86B87331846}"/>
          </ac:spMkLst>
        </pc:spChg>
        <pc:graphicFrameChg chg="mod modGraphic">
          <ac:chgData name="" userId="f745ffdfd97324ba" providerId="LiveId" clId="{30F705FD-E46F-46F5-858D-324C7E4494FF}" dt="2018-08-27T02:15:41.472" v="3076" actId="26606"/>
          <ac:graphicFrameMkLst>
            <pc:docMk/>
            <pc:sldMk cId="2418566260" sldId="475"/>
            <ac:graphicFrameMk id="10" creationId="{5011B2D0-17F9-457B-B204-E2034A80FA6C}"/>
          </ac:graphicFrameMkLst>
        </pc:graphicFrameChg>
      </pc:sldChg>
      <pc:sldChg chg="modSp mod setBg delDesignElem">
        <pc:chgData name="" userId="f745ffdfd97324ba" providerId="LiveId" clId="{30F705FD-E46F-46F5-858D-324C7E4494FF}" dt="2018-08-27T02:15:57.643" v="3077" actId="26606"/>
        <pc:sldMkLst>
          <pc:docMk/>
          <pc:sldMk cId="2466762373" sldId="477"/>
        </pc:sldMkLst>
        <pc:spChg chg="mod">
          <ac:chgData name="" userId="f745ffdfd97324ba" providerId="LiveId" clId="{30F705FD-E46F-46F5-858D-324C7E4494FF}" dt="2018-08-27T02:15:57.643" v="3077" actId="26606"/>
          <ac:spMkLst>
            <pc:docMk/>
            <pc:sldMk cId="2466762373" sldId="477"/>
            <ac:spMk id="3" creationId="{00000000-0000-0000-0000-000000000000}"/>
          </ac:spMkLst>
        </pc:spChg>
        <pc:graphicFrameChg chg="mod modGraphic">
          <ac:chgData name="" userId="f745ffdfd97324ba" providerId="LiveId" clId="{30F705FD-E46F-46F5-858D-324C7E4494FF}" dt="2018-08-27T02:15:57.643" v="3077" actId="26606"/>
          <ac:graphicFrameMkLst>
            <pc:docMk/>
            <pc:sldMk cId="2466762373" sldId="477"/>
            <ac:graphicFrameMk id="24" creationId="{CBA816DC-6B3F-4FD9-89A0-66C1460D225B}"/>
          </ac:graphicFrameMkLst>
        </pc:graphicFrameChg>
      </pc:sldChg>
      <pc:sldChg chg="addSp delSp modSp mod ord setBg">
        <pc:chgData name="" userId="f745ffdfd97324ba" providerId="LiveId" clId="{30F705FD-E46F-46F5-858D-324C7E4494FF}" dt="2018-08-22T00:53:45.738" v="3030" actId="26606"/>
        <pc:sldMkLst>
          <pc:docMk/>
          <pc:sldMk cId="3957722359" sldId="1660"/>
        </pc:sldMkLst>
        <pc:spChg chg="add del mod">
          <ac:chgData name="" userId="f745ffdfd97324ba" providerId="LiveId" clId="{30F705FD-E46F-46F5-858D-324C7E4494FF}" dt="2018-08-21T12:42:20.800" v="189" actId="478"/>
          <ac:spMkLst>
            <pc:docMk/>
            <pc:sldMk cId="3957722359" sldId="1660"/>
            <ac:spMk id="3" creationId="{AEE1FBB0-BD44-4F2C-A133-A7A3E2EDC0F4}"/>
          </ac:spMkLst>
        </pc:spChg>
        <pc:spChg chg="add del mod">
          <ac:chgData name="" userId="f745ffdfd97324ba" providerId="LiveId" clId="{30F705FD-E46F-46F5-858D-324C7E4494FF}" dt="2018-08-22T00:53:45.738" v="3030" actId="26606"/>
          <ac:spMkLst>
            <pc:docMk/>
            <pc:sldMk cId="3957722359" sldId="1660"/>
            <ac:spMk id="4" creationId="{366CBD26-1CC8-4143-A106-6DCCB98EA25A}"/>
          </ac:spMkLst>
        </pc:spChg>
        <pc:spChg chg="del">
          <ac:chgData name="" userId="f745ffdfd97324ba" providerId="LiveId" clId="{30F705FD-E46F-46F5-858D-324C7E4494FF}" dt="2018-08-21T12:42:19.035" v="188" actId="478"/>
          <ac:spMkLst>
            <pc:docMk/>
            <pc:sldMk cId="3957722359" sldId="1660"/>
            <ac:spMk id="6" creationId="{00000000-0000-0000-0000-000000000000}"/>
          </ac:spMkLst>
        </pc:spChg>
        <pc:spChg chg="mod">
          <ac:chgData name="" userId="f745ffdfd97324ba" providerId="LiveId" clId="{30F705FD-E46F-46F5-858D-324C7E4494FF}" dt="2018-08-22T00:53:45.738" v="3030" actId="26606"/>
          <ac:spMkLst>
            <pc:docMk/>
            <pc:sldMk cId="3957722359" sldId="1660"/>
            <ac:spMk id="17" creationId="{00000000-0000-0000-0000-000000000000}"/>
          </ac:spMkLst>
        </pc:spChg>
        <pc:spChg chg="add del">
          <ac:chgData name="" userId="f745ffdfd97324ba" providerId="LiveId" clId="{30F705FD-E46F-46F5-858D-324C7E4494FF}" dt="2018-08-22T00:53:45.738" v="3030" actId="26606"/>
          <ac:spMkLst>
            <pc:docMk/>
            <pc:sldMk cId="3957722359" sldId="1660"/>
            <ac:spMk id="22" creationId="{3B854194-185D-494D-905C-7C7CB2E30F6E}"/>
          </ac:spMkLst>
        </pc:spChg>
        <pc:spChg chg="add del">
          <ac:chgData name="" userId="f745ffdfd97324ba" providerId="LiveId" clId="{30F705FD-E46F-46F5-858D-324C7E4494FF}" dt="2018-08-22T00:53:45.738" v="3030" actId="26606"/>
          <ac:spMkLst>
            <pc:docMk/>
            <pc:sldMk cId="3957722359" sldId="1660"/>
            <ac:spMk id="24" creationId="{B4F5FA0D-0104-4987-8241-EFF7C85B88DE}"/>
          </ac:spMkLst>
        </pc:spChg>
        <pc:spChg chg="add del">
          <ac:chgData name="" userId="f745ffdfd97324ba" providerId="LiveId" clId="{30F705FD-E46F-46F5-858D-324C7E4494FF}" dt="2018-08-22T00:53:45.738" v="3030" actId="26606"/>
          <ac:spMkLst>
            <pc:docMk/>
            <pc:sldMk cId="3957722359" sldId="1660"/>
            <ac:spMk id="33" creationId="{4351DFE5-F63D-4BE0-BDA9-E3EB88F01AA5}"/>
          </ac:spMkLst>
        </pc:spChg>
        <pc:graphicFrameChg chg="add del">
          <ac:chgData name="" userId="f745ffdfd97324ba" providerId="LiveId" clId="{30F705FD-E46F-46F5-858D-324C7E4494FF}" dt="2018-08-22T00:53:45.738" v="3030" actId="26606"/>
          <ac:graphicFrameMkLst>
            <pc:docMk/>
            <pc:sldMk cId="3957722359" sldId="1660"/>
            <ac:graphicFrameMk id="28" creationId="{AE28DB83-F606-4E6A-AAEF-4801C4905F6B}"/>
          </ac:graphicFrameMkLst>
        </pc:graphicFrameChg>
        <pc:picChg chg="add del">
          <ac:chgData name="" userId="f745ffdfd97324ba" providerId="LiveId" clId="{30F705FD-E46F-46F5-858D-324C7E4494FF}" dt="2018-08-22T00:53:45.738" v="3030" actId="26606"/>
          <ac:picMkLst>
            <pc:docMk/>
            <pc:sldMk cId="3957722359" sldId="1660"/>
            <ac:picMk id="26" creationId="{2897127E-6CEF-446C-BE87-93B7C46E49D1}"/>
          </ac:picMkLst>
        </pc:picChg>
        <pc:picChg chg="add del">
          <ac:chgData name="" userId="f745ffdfd97324ba" providerId="LiveId" clId="{30F705FD-E46F-46F5-858D-324C7E4494FF}" dt="2018-08-22T00:53:45.738" v="3030" actId="26606"/>
          <ac:picMkLst>
            <pc:docMk/>
            <pc:sldMk cId="3957722359" sldId="1660"/>
            <ac:picMk id="35" creationId="{02DD2BC0-6F29-4B4F-8D61-2DCF6D2E8E73}"/>
          </ac:picMkLst>
        </pc:picChg>
      </pc:sldChg>
      <pc:sldChg chg="addSp delSp modSp mod setBg">
        <pc:chgData name="" userId="f745ffdfd97324ba" providerId="LiveId" clId="{30F705FD-E46F-46F5-858D-324C7E4494FF}" dt="2018-08-22T00:48:15.942" v="2852" actId="26606"/>
        <pc:sldMkLst>
          <pc:docMk/>
          <pc:sldMk cId="1793706927" sldId="1670"/>
        </pc:sldMkLst>
        <pc:spChg chg="mod">
          <ac:chgData name="" userId="f745ffdfd97324ba" providerId="LiveId" clId="{30F705FD-E46F-46F5-858D-324C7E4494FF}" dt="2018-08-22T00:48:15.942" v="2852" actId="26606"/>
          <ac:spMkLst>
            <pc:docMk/>
            <pc:sldMk cId="1793706927" sldId="1670"/>
            <ac:spMk id="3" creationId="{23BC116F-CC05-4269-97EF-3D68DCF7DEC4}"/>
          </ac:spMkLst>
        </pc:spChg>
        <pc:spChg chg="mod">
          <ac:chgData name="" userId="f745ffdfd97324ba" providerId="LiveId" clId="{30F705FD-E46F-46F5-858D-324C7E4494FF}" dt="2018-08-22T00:48:15.942" v="2852" actId="26606"/>
          <ac:spMkLst>
            <pc:docMk/>
            <pc:sldMk cId="1793706927" sldId="1670"/>
            <ac:spMk id="17" creationId="{00000000-0000-0000-0000-000000000000}"/>
          </ac:spMkLst>
        </pc:spChg>
        <pc:picChg chg="del">
          <ac:chgData name="" userId="f745ffdfd97324ba" providerId="LiveId" clId="{30F705FD-E46F-46F5-858D-324C7E4494FF}" dt="2018-08-21T17:52:32.813" v="1838" actId="478"/>
          <ac:picMkLst>
            <pc:docMk/>
            <pc:sldMk cId="1793706927" sldId="1670"/>
            <ac:picMk id="4" creationId="{CC5C6750-3519-406A-94AE-C17235218B09}"/>
          </ac:picMkLst>
        </pc:picChg>
        <pc:picChg chg="mod ord">
          <ac:chgData name="" userId="f745ffdfd97324ba" providerId="LiveId" clId="{30F705FD-E46F-46F5-858D-324C7E4494FF}" dt="2018-08-22T00:48:15.942" v="2852" actId="26606"/>
          <ac:picMkLst>
            <pc:docMk/>
            <pc:sldMk cId="1793706927" sldId="1670"/>
            <ac:picMk id="7" creationId="{1434C4D8-85C8-4B96-BFC1-A6BCC34C8317}"/>
          </ac:picMkLst>
        </pc:picChg>
        <pc:picChg chg="add del">
          <ac:chgData name="" userId="f745ffdfd97324ba" providerId="LiveId" clId="{30F705FD-E46F-46F5-858D-324C7E4494FF}" dt="2018-08-21T17:52:50.542" v="1842" actId="26606"/>
          <ac:picMkLst>
            <pc:docMk/>
            <pc:sldMk cId="1793706927" sldId="1670"/>
            <ac:picMk id="24" creationId="{54DDEBDD-D8BD-41A6-8A0D-B00E3768B0F9}"/>
          </ac:picMkLst>
        </pc:picChg>
        <pc:picChg chg="add del">
          <ac:chgData name="" userId="f745ffdfd97324ba" providerId="LiveId" clId="{30F705FD-E46F-46F5-858D-324C7E4494FF}" dt="2018-08-21T17:52:51.987" v="1844" actId="26606"/>
          <ac:picMkLst>
            <pc:docMk/>
            <pc:sldMk cId="1793706927" sldId="1670"/>
            <ac:picMk id="26" creationId="{19AE98B8-B73A-4724-B639-017087F9239F}"/>
          </ac:picMkLst>
        </pc:picChg>
        <pc:picChg chg="add del">
          <ac:chgData name="" userId="f745ffdfd97324ba" providerId="LiveId" clId="{30F705FD-E46F-46F5-858D-324C7E4494FF}" dt="2018-08-21T17:53:08.699" v="1849" actId="26606"/>
          <ac:picMkLst>
            <pc:docMk/>
            <pc:sldMk cId="1793706927" sldId="1670"/>
            <ac:picMk id="28" creationId="{54DDEBDD-D8BD-41A6-8A0D-B00E3768B0F9}"/>
          </ac:picMkLst>
        </pc:picChg>
        <pc:picChg chg="add del">
          <ac:chgData name="" userId="f745ffdfd97324ba" providerId="LiveId" clId="{30F705FD-E46F-46F5-858D-324C7E4494FF}" dt="2018-08-21T17:53:08.667" v="1848" actId="26606"/>
          <ac:picMkLst>
            <pc:docMk/>
            <pc:sldMk cId="1793706927" sldId="1670"/>
            <ac:picMk id="33" creationId="{86BA5DB7-BF33-463C-AE3A-DD318F534B53}"/>
          </ac:picMkLst>
        </pc:picChg>
        <pc:picChg chg="add del">
          <ac:chgData name="" userId="f745ffdfd97324ba" providerId="LiveId" clId="{30F705FD-E46F-46F5-858D-324C7E4494FF}" dt="2018-08-22T00:48:15.942" v="2852" actId="26606"/>
          <ac:picMkLst>
            <pc:docMk/>
            <pc:sldMk cId="1793706927" sldId="1670"/>
            <ac:picMk id="35" creationId="{19AE98B8-B73A-4724-B639-017087F9239F}"/>
          </ac:picMkLst>
        </pc:picChg>
        <pc:picChg chg="add">
          <ac:chgData name="" userId="f745ffdfd97324ba" providerId="LiveId" clId="{30F705FD-E46F-46F5-858D-324C7E4494FF}" dt="2018-08-22T00:48:15.942" v="2852" actId="26606"/>
          <ac:picMkLst>
            <pc:docMk/>
            <pc:sldMk cId="1793706927" sldId="1670"/>
            <ac:picMk id="40" creationId="{54DDEBDD-D8BD-41A6-8A0D-B00E3768B0F9}"/>
          </ac:picMkLst>
        </pc:picChg>
        <pc:cxnChg chg="add del">
          <ac:chgData name="" userId="f745ffdfd97324ba" providerId="LiveId" clId="{30F705FD-E46F-46F5-858D-324C7E4494FF}" dt="2018-08-21T17:52:49.045" v="1840" actId="26606"/>
          <ac:cxnSpMkLst>
            <pc:docMk/>
            <pc:sldMk cId="1793706927" sldId="1670"/>
            <ac:cxnSpMk id="22" creationId="{E4A809D5-3600-46D4-A466-67F2349A54FB}"/>
          </ac:cxnSpMkLst>
        </pc:cxnChg>
      </pc:sldChg>
      <pc:sldChg chg="addSp modSp">
        <pc:chgData name="" userId="f745ffdfd97324ba" providerId="LiveId" clId="{30F705FD-E46F-46F5-858D-324C7E4494FF}" dt="2018-08-21T16:10:14.135" v="906" actId="26606"/>
        <pc:sldMkLst>
          <pc:docMk/>
          <pc:sldMk cId="1395971827" sldId="1822"/>
        </pc:sldMkLst>
        <pc:spChg chg="mod">
          <ac:chgData name="" userId="f745ffdfd97324ba" providerId="LiveId" clId="{30F705FD-E46F-46F5-858D-324C7E4494FF}" dt="2018-08-21T16:10:14.135" v="906" actId="26606"/>
          <ac:spMkLst>
            <pc:docMk/>
            <pc:sldMk cId="1395971827" sldId="1822"/>
            <ac:spMk id="2" creationId="{E52D2C94-A0A1-4DF0-9DEF-FF0384B280F4}"/>
          </ac:spMkLst>
        </pc:spChg>
        <pc:spChg chg="mod">
          <ac:chgData name="" userId="f745ffdfd97324ba" providerId="LiveId" clId="{30F705FD-E46F-46F5-858D-324C7E4494FF}" dt="2018-08-21T16:10:14.135" v="906" actId="26606"/>
          <ac:spMkLst>
            <pc:docMk/>
            <pc:sldMk cId="1395971827" sldId="1822"/>
            <ac:spMk id="3" creationId="{94866C8C-AEC5-4F1A-AA8C-D0900926497D}"/>
          </ac:spMkLst>
        </pc:spChg>
        <pc:spChg chg="add">
          <ac:chgData name="" userId="f745ffdfd97324ba" providerId="LiveId" clId="{30F705FD-E46F-46F5-858D-324C7E4494FF}" dt="2018-08-21T16:10:14.135" v="906" actId="26606"/>
          <ac:spMkLst>
            <pc:docMk/>
            <pc:sldMk cId="1395971827" sldId="1822"/>
            <ac:spMk id="10" creationId="{F56F5174-31D9-4DBB-AAB7-A1FD7BDB1352}"/>
          </ac:spMkLst>
        </pc:spChg>
        <pc:spChg chg="add">
          <ac:chgData name="" userId="f745ffdfd97324ba" providerId="LiveId" clId="{30F705FD-E46F-46F5-858D-324C7E4494FF}" dt="2018-08-21T16:10:14.135" v="906" actId="26606"/>
          <ac:spMkLst>
            <pc:docMk/>
            <pc:sldMk cId="1395971827" sldId="1822"/>
            <ac:spMk id="14" creationId="{F9A95BEE-6BB1-4A28-A8E6-A34B2E42EF87}"/>
          </ac:spMkLst>
        </pc:spChg>
        <pc:picChg chg="mod ord">
          <ac:chgData name="" userId="f745ffdfd97324ba" providerId="LiveId" clId="{30F705FD-E46F-46F5-858D-324C7E4494FF}" dt="2018-08-21T16:10:14.135" v="906" actId="26606"/>
          <ac:picMkLst>
            <pc:docMk/>
            <pc:sldMk cId="1395971827" sldId="1822"/>
            <ac:picMk id="5" creationId="{4860DF1F-D13B-4233-8CB3-E4737B6F447B}"/>
          </ac:picMkLst>
        </pc:picChg>
        <pc:picChg chg="add">
          <ac:chgData name="" userId="f745ffdfd97324ba" providerId="LiveId" clId="{30F705FD-E46F-46F5-858D-324C7E4494FF}" dt="2018-08-21T16:10:14.135" v="906" actId="26606"/>
          <ac:picMkLst>
            <pc:docMk/>
            <pc:sldMk cId="1395971827" sldId="1822"/>
            <ac:picMk id="12" creationId="{AE113210-7872-481A-ADE6-3A05CCAF5EB2}"/>
          </ac:picMkLst>
        </pc:picChg>
      </pc:sldChg>
      <pc:sldChg chg="addSp delSp modSp mod setBg">
        <pc:chgData name="" userId="f745ffdfd97324ba" providerId="LiveId" clId="{30F705FD-E46F-46F5-858D-324C7E4494FF}" dt="2018-08-21T16:00:12.970" v="488" actId="26606"/>
        <pc:sldMkLst>
          <pc:docMk/>
          <pc:sldMk cId="698708555" sldId="1843"/>
        </pc:sldMkLst>
        <pc:spChg chg="add del mod">
          <ac:chgData name="" userId="f745ffdfd97324ba" providerId="LiveId" clId="{30F705FD-E46F-46F5-858D-324C7E4494FF}" dt="2018-08-21T16:00:12.970" v="488" actId="26606"/>
          <ac:spMkLst>
            <pc:docMk/>
            <pc:sldMk cId="698708555" sldId="1843"/>
            <ac:spMk id="6" creationId="{00000000-0000-0000-0000-000000000000}"/>
          </ac:spMkLst>
        </pc:spChg>
        <pc:spChg chg="mod">
          <ac:chgData name="" userId="f745ffdfd97324ba" providerId="LiveId" clId="{30F705FD-E46F-46F5-858D-324C7E4494FF}" dt="2018-08-21T15:59:09.870" v="430" actId="26606"/>
          <ac:spMkLst>
            <pc:docMk/>
            <pc:sldMk cId="698708555" sldId="1843"/>
            <ac:spMk id="17" creationId="{00000000-0000-0000-0000-000000000000}"/>
          </ac:spMkLst>
        </pc:spChg>
        <pc:spChg chg="add del">
          <ac:chgData name="" userId="f745ffdfd97324ba" providerId="LiveId" clId="{30F705FD-E46F-46F5-858D-324C7E4494FF}" dt="2018-08-21T16:00:12.970" v="488" actId="26606"/>
          <ac:spMkLst>
            <pc:docMk/>
            <pc:sldMk cId="698708555" sldId="1843"/>
            <ac:spMk id="22" creationId="{4351DFE5-F63D-4BE0-BDA9-E3EB88F01AA5}"/>
          </ac:spMkLst>
        </pc:spChg>
        <pc:spChg chg="add del">
          <ac:chgData name="" userId="f745ffdfd97324ba" providerId="LiveId" clId="{30F705FD-E46F-46F5-858D-324C7E4494FF}" dt="2018-08-21T16:00:12.970" v="488" actId="26606"/>
          <ac:spMkLst>
            <pc:docMk/>
            <pc:sldMk cId="698708555" sldId="1843"/>
            <ac:spMk id="31" creationId="{4351DFE5-F63D-4BE0-BDA9-E3EB88F01AA5}"/>
          </ac:spMkLst>
        </pc:spChg>
        <pc:graphicFrameChg chg="add del">
          <ac:chgData name="" userId="f745ffdfd97324ba" providerId="LiveId" clId="{30F705FD-E46F-46F5-858D-324C7E4494FF}" dt="2018-08-21T16:00:12.970" v="488" actId="26606"/>
          <ac:graphicFrameMkLst>
            <pc:docMk/>
            <pc:sldMk cId="698708555" sldId="1843"/>
            <ac:graphicFrameMk id="26" creationId="{74BB5986-7EDA-4AC3-9AE7-64A2EE4AE25E}"/>
          </ac:graphicFrameMkLst>
        </pc:graphicFrameChg>
        <pc:picChg chg="add del">
          <ac:chgData name="" userId="f745ffdfd97324ba" providerId="LiveId" clId="{30F705FD-E46F-46F5-858D-324C7E4494FF}" dt="2018-08-21T16:00:12.970" v="488" actId="26606"/>
          <ac:picMkLst>
            <pc:docMk/>
            <pc:sldMk cId="698708555" sldId="1843"/>
            <ac:picMk id="24" creationId="{3AA16612-ACD2-4A16-8F2B-4514FD6BF28F}"/>
          </ac:picMkLst>
        </pc:picChg>
        <pc:picChg chg="add del">
          <ac:chgData name="" userId="f745ffdfd97324ba" providerId="LiveId" clId="{30F705FD-E46F-46F5-858D-324C7E4494FF}" dt="2018-08-21T16:00:12.970" v="488" actId="26606"/>
          <ac:picMkLst>
            <pc:docMk/>
            <pc:sldMk cId="698708555" sldId="1843"/>
            <ac:picMk id="33" creationId="{02DD2BC0-6F29-4B4F-8D61-2DCF6D2E8E73}"/>
          </ac:picMkLst>
        </pc:picChg>
      </pc:sldChg>
      <pc:sldChg chg="addSp delSp modSp add ord">
        <pc:chgData name="" userId="f745ffdfd97324ba" providerId="LiveId" clId="{30F705FD-E46F-46F5-858D-324C7E4494FF}" dt="2018-08-27T13:06:55.766" v="3223" actId="1076"/>
        <pc:sldMkLst>
          <pc:docMk/>
          <pc:sldMk cId="2581559479" sldId="1853"/>
        </pc:sldMkLst>
        <pc:spChg chg="mod">
          <ac:chgData name="" userId="f745ffdfd97324ba" providerId="LiveId" clId="{30F705FD-E46F-46F5-858D-324C7E4494FF}" dt="2018-08-21T16:03:26.838" v="640" actId="20577"/>
          <ac:spMkLst>
            <pc:docMk/>
            <pc:sldMk cId="2581559479" sldId="1853"/>
            <ac:spMk id="2" creationId="{8B7EB83E-4797-45E8-901D-B438DA84D32A}"/>
          </ac:spMkLst>
        </pc:spChg>
        <pc:spChg chg="add mod">
          <ac:chgData name="" userId="f745ffdfd97324ba" providerId="LiveId" clId="{30F705FD-E46F-46F5-858D-324C7E4494FF}" dt="2018-08-27T13:06:55.766" v="3223" actId="1076"/>
          <ac:spMkLst>
            <pc:docMk/>
            <pc:sldMk cId="2581559479" sldId="1853"/>
            <ac:spMk id="3" creationId="{18FA4CEC-43FC-4237-A60E-6983B18BFEB2}"/>
          </ac:spMkLst>
        </pc:spChg>
        <pc:spChg chg="del">
          <ac:chgData name="" userId="f745ffdfd97324ba" providerId="LiveId" clId="{30F705FD-E46F-46F5-858D-324C7E4494FF}" dt="2018-08-21T16:00:35.147" v="517" actId="478"/>
          <ac:spMkLst>
            <pc:docMk/>
            <pc:sldMk cId="2581559479" sldId="1853"/>
            <ac:spMk id="3" creationId="{DD528266-012B-45E1-82FF-9FAD69F50DB2}"/>
          </ac:spMkLst>
        </pc:spChg>
        <pc:spChg chg="add mod">
          <ac:chgData name="" userId="f745ffdfd97324ba" providerId="LiveId" clId="{30F705FD-E46F-46F5-858D-324C7E4494FF}" dt="2018-08-21T16:07:06.498" v="855" actId="20577"/>
          <ac:spMkLst>
            <pc:docMk/>
            <pc:sldMk cId="2581559479" sldId="1853"/>
            <ac:spMk id="9" creationId="{ED26517C-C2B9-4792-A0E2-A61225CDE037}"/>
          </ac:spMkLst>
        </pc:spChg>
        <pc:spChg chg="add mod">
          <ac:chgData name="" userId="f745ffdfd97324ba" providerId="LiveId" clId="{30F705FD-E46F-46F5-858D-324C7E4494FF}" dt="2018-08-21T16:04:48.503" v="778" actId="20577"/>
          <ac:spMkLst>
            <pc:docMk/>
            <pc:sldMk cId="2581559479" sldId="1853"/>
            <ac:spMk id="12" creationId="{93071AFD-85C5-4309-B8F9-86F9C38B4247}"/>
          </ac:spMkLst>
        </pc:spChg>
        <pc:spChg chg="add mod">
          <ac:chgData name="" userId="f745ffdfd97324ba" providerId="LiveId" clId="{30F705FD-E46F-46F5-858D-324C7E4494FF}" dt="2018-08-21T16:05:15.767" v="819" actId="404"/>
          <ac:spMkLst>
            <pc:docMk/>
            <pc:sldMk cId="2581559479" sldId="1853"/>
            <ac:spMk id="13" creationId="{7550300A-C281-4F5C-9C2E-3D37C395A983}"/>
          </ac:spMkLst>
        </pc:spChg>
        <pc:spChg chg="add mod">
          <ac:chgData name="" userId="f745ffdfd97324ba" providerId="LiveId" clId="{30F705FD-E46F-46F5-858D-324C7E4494FF}" dt="2018-08-21T16:07:11.719" v="866" actId="20577"/>
          <ac:spMkLst>
            <pc:docMk/>
            <pc:sldMk cId="2581559479" sldId="1853"/>
            <ac:spMk id="16" creationId="{0D902FCC-2ACF-40CF-8657-E50BF3977790}"/>
          </ac:spMkLst>
        </pc:spChg>
        <pc:spChg chg="add del mod">
          <ac:chgData name="" userId="f745ffdfd97324ba" providerId="LiveId" clId="{30F705FD-E46F-46F5-858D-324C7E4494FF}" dt="2018-08-21T16:18:57.196" v="909" actId="478"/>
          <ac:spMkLst>
            <pc:docMk/>
            <pc:sldMk cId="2581559479" sldId="1853"/>
            <ac:spMk id="17" creationId="{A9465556-0490-44C8-8EB8-B5C5C9032158}"/>
          </ac:spMkLst>
        </pc:spChg>
        <pc:grpChg chg="add mod">
          <ac:chgData name="" userId="f745ffdfd97324ba" providerId="LiveId" clId="{30F705FD-E46F-46F5-858D-324C7E4494FF}" dt="2018-08-21T16:56:03.703" v="1613" actId="164"/>
          <ac:grpSpMkLst>
            <pc:docMk/>
            <pc:sldMk cId="2581559479" sldId="1853"/>
            <ac:grpSpMk id="18" creationId="{5943CBC6-AB9E-4D61-BB7C-895F4BB07191}"/>
          </ac:grpSpMkLst>
        </pc:grpChg>
        <pc:picChg chg="add mod">
          <ac:chgData name="" userId="f745ffdfd97324ba" providerId="LiveId" clId="{30F705FD-E46F-46F5-858D-324C7E4494FF}" dt="2018-08-21T16:56:03.703" v="1613" actId="164"/>
          <ac:picMkLst>
            <pc:docMk/>
            <pc:sldMk cId="2581559479" sldId="1853"/>
            <ac:picMk id="5" creationId="{3706C6E2-2C3C-44E6-B56D-B760569E608C}"/>
          </ac:picMkLst>
        </pc:picChg>
        <pc:picChg chg="add mod ord">
          <ac:chgData name="" userId="f745ffdfd97324ba" providerId="LiveId" clId="{30F705FD-E46F-46F5-858D-324C7E4494FF}" dt="2018-08-21T16:56:03.703" v="1613" actId="164"/>
          <ac:picMkLst>
            <pc:docMk/>
            <pc:sldMk cId="2581559479" sldId="1853"/>
            <ac:picMk id="7" creationId="{197F4A1E-B5B5-4A3D-BAB3-096D37799ABB}"/>
          </ac:picMkLst>
        </pc:picChg>
        <pc:picChg chg="add mod ord">
          <ac:chgData name="" userId="f745ffdfd97324ba" providerId="LiveId" clId="{30F705FD-E46F-46F5-858D-324C7E4494FF}" dt="2018-08-21T16:56:03.703" v="1613" actId="164"/>
          <ac:picMkLst>
            <pc:docMk/>
            <pc:sldMk cId="2581559479" sldId="1853"/>
            <ac:picMk id="8" creationId="{D07A5F35-FBAF-4E17-AC86-3EE756594B7A}"/>
          </ac:picMkLst>
        </pc:picChg>
        <pc:picChg chg="add mod">
          <ac:chgData name="" userId="f745ffdfd97324ba" providerId="LiveId" clId="{30F705FD-E46F-46F5-858D-324C7E4494FF}" dt="2018-08-21T16:03:31.109" v="642" actId="1076"/>
          <ac:picMkLst>
            <pc:docMk/>
            <pc:sldMk cId="2581559479" sldId="1853"/>
            <ac:picMk id="11" creationId="{B29C8D48-93E1-4585-8949-A51D40B4B9DC}"/>
          </ac:picMkLst>
        </pc:picChg>
        <pc:picChg chg="add mod">
          <ac:chgData name="" userId="f745ffdfd97324ba" providerId="LiveId" clId="{30F705FD-E46F-46F5-858D-324C7E4494FF}" dt="2018-08-21T16:06:34.363" v="827" actId="1076"/>
          <ac:picMkLst>
            <pc:docMk/>
            <pc:sldMk cId="2581559479" sldId="1853"/>
            <ac:picMk id="15" creationId="{5160E9FE-F1D9-4F15-BCE4-9CDE7BF983DF}"/>
          </ac:picMkLst>
        </pc:picChg>
      </pc:sldChg>
      <pc:sldChg chg="addSp delSp modSp add ord modTransition modAnim">
        <pc:chgData name="" userId="f745ffdfd97324ba" providerId="LiveId" clId="{30F705FD-E46F-46F5-858D-324C7E4494FF}" dt="2018-08-22T00:42:46.702" v="2760" actId="1076"/>
        <pc:sldMkLst>
          <pc:docMk/>
          <pc:sldMk cId="249165438" sldId="1854"/>
        </pc:sldMkLst>
        <pc:spChg chg="mod">
          <ac:chgData name="" userId="f745ffdfd97324ba" providerId="LiveId" clId="{30F705FD-E46F-46F5-858D-324C7E4494FF}" dt="2018-08-22T00:42:46.702" v="2760" actId="1076"/>
          <ac:spMkLst>
            <pc:docMk/>
            <pc:sldMk cId="249165438" sldId="1854"/>
            <ac:spMk id="2" creationId="{8B7EB83E-4797-45E8-901D-B438DA84D32A}"/>
          </ac:spMkLst>
        </pc:spChg>
        <pc:spChg chg="add mod">
          <ac:chgData name="" userId="f745ffdfd97324ba" providerId="LiveId" clId="{30F705FD-E46F-46F5-858D-324C7E4494FF}" dt="2018-08-21T16:20:49.048" v="935" actId="164"/>
          <ac:spMkLst>
            <pc:docMk/>
            <pc:sldMk cId="249165438" sldId="1854"/>
            <ac:spMk id="6" creationId="{EC2F2AAA-2AC7-4605-9608-9C589BEDA321}"/>
          </ac:spMkLst>
        </pc:spChg>
        <pc:spChg chg="del">
          <ac:chgData name="" userId="f745ffdfd97324ba" providerId="LiveId" clId="{30F705FD-E46F-46F5-858D-324C7E4494FF}" dt="2018-08-21T16:19:36.062" v="918" actId="478"/>
          <ac:spMkLst>
            <pc:docMk/>
            <pc:sldMk cId="249165438" sldId="1854"/>
            <ac:spMk id="9" creationId="{ED26517C-C2B9-4792-A0E2-A61225CDE037}"/>
          </ac:spMkLst>
        </pc:spChg>
        <pc:spChg chg="del">
          <ac:chgData name="" userId="f745ffdfd97324ba" providerId="LiveId" clId="{30F705FD-E46F-46F5-858D-324C7E4494FF}" dt="2018-08-21T16:19:36.062" v="918" actId="478"/>
          <ac:spMkLst>
            <pc:docMk/>
            <pc:sldMk cId="249165438" sldId="1854"/>
            <ac:spMk id="12" creationId="{93071AFD-85C5-4309-B8F9-86F9C38B4247}"/>
          </ac:spMkLst>
        </pc:spChg>
        <pc:spChg chg="del">
          <ac:chgData name="" userId="f745ffdfd97324ba" providerId="LiveId" clId="{30F705FD-E46F-46F5-858D-324C7E4494FF}" dt="2018-08-21T16:19:36.062" v="918" actId="478"/>
          <ac:spMkLst>
            <pc:docMk/>
            <pc:sldMk cId="249165438" sldId="1854"/>
            <ac:spMk id="13" creationId="{7550300A-C281-4F5C-9C2E-3D37C395A983}"/>
          </ac:spMkLst>
        </pc:spChg>
        <pc:spChg chg="del">
          <ac:chgData name="" userId="f745ffdfd97324ba" providerId="LiveId" clId="{30F705FD-E46F-46F5-858D-324C7E4494FF}" dt="2018-08-21T16:19:36.062" v="918" actId="478"/>
          <ac:spMkLst>
            <pc:docMk/>
            <pc:sldMk cId="249165438" sldId="1854"/>
            <ac:spMk id="16" creationId="{0D902FCC-2ACF-40CF-8657-E50BF3977790}"/>
          </ac:spMkLst>
        </pc:spChg>
        <pc:spChg chg="add mod">
          <ac:chgData name="" userId="f745ffdfd97324ba" providerId="LiveId" clId="{30F705FD-E46F-46F5-858D-324C7E4494FF}" dt="2018-08-21T16:57:01.239" v="1645" actId="1076"/>
          <ac:spMkLst>
            <pc:docMk/>
            <pc:sldMk cId="249165438" sldId="1854"/>
            <ac:spMk id="18" creationId="{1F76FBE1-0EAA-4DCC-8381-E4BC4A35B2F6}"/>
          </ac:spMkLst>
        </pc:spChg>
        <pc:spChg chg="add mod">
          <ac:chgData name="" userId="f745ffdfd97324ba" providerId="LiveId" clId="{30F705FD-E46F-46F5-858D-324C7E4494FF}" dt="2018-08-21T16:38:25.391" v="1015" actId="1076"/>
          <ac:spMkLst>
            <pc:docMk/>
            <pc:sldMk cId="249165438" sldId="1854"/>
            <ac:spMk id="19" creationId="{16F045C5-0822-4FDD-95AB-500CA24E6141}"/>
          </ac:spMkLst>
        </pc:spChg>
        <pc:spChg chg="add mod">
          <ac:chgData name="" userId="f745ffdfd97324ba" providerId="LiveId" clId="{30F705FD-E46F-46F5-858D-324C7E4494FF}" dt="2018-08-21T16:44:30.867" v="1141" actId="164"/>
          <ac:spMkLst>
            <pc:docMk/>
            <pc:sldMk cId="249165438" sldId="1854"/>
            <ac:spMk id="20" creationId="{CCA33639-AC3A-4A6E-8324-40CC1EAE79D2}"/>
          </ac:spMkLst>
        </pc:spChg>
        <pc:spChg chg="add mod">
          <ac:chgData name="" userId="f745ffdfd97324ba" providerId="LiveId" clId="{30F705FD-E46F-46F5-858D-324C7E4494FF}" dt="2018-08-21T16:44:30.867" v="1141" actId="164"/>
          <ac:spMkLst>
            <pc:docMk/>
            <pc:sldMk cId="249165438" sldId="1854"/>
            <ac:spMk id="21" creationId="{403FB411-C337-41D0-A165-8DBF807359CE}"/>
          </ac:spMkLst>
        </pc:spChg>
        <pc:spChg chg="add del mod">
          <ac:chgData name="" userId="f745ffdfd97324ba" providerId="LiveId" clId="{30F705FD-E46F-46F5-858D-324C7E4494FF}" dt="2018-08-21T16:43:37.660" v="1133" actId="478"/>
          <ac:spMkLst>
            <pc:docMk/>
            <pc:sldMk cId="249165438" sldId="1854"/>
            <ac:spMk id="22" creationId="{047B7D68-AAB7-481A-B0DF-FC0DF257EFB3}"/>
          </ac:spMkLst>
        </pc:spChg>
        <pc:spChg chg="add mod">
          <ac:chgData name="" userId="f745ffdfd97324ba" providerId="LiveId" clId="{30F705FD-E46F-46F5-858D-324C7E4494FF}" dt="2018-08-21T16:45:34.066" v="1153" actId="164"/>
          <ac:spMkLst>
            <pc:docMk/>
            <pc:sldMk cId="249165438" sldId="1854"/>
            <ac:spMk id="26" creationId="{84E2FD88-893E-49AD-BD31-9B5E1EDDE791}"/>
          </ac:spMkLst>
        </pc:spChg>
        <pc:spChg chg="add mod">
          <ac:chgData name="" userId="f745ffdfd97324ba" providerId="LiveId" clId="{30F705FD-E46F-46F5-858D-324C7E4494FF}" dt="2018-08-21T16:46:52.821" v="1195" actId="1076"/>
          <ac:spMkLst>
            <pc:docMk/>
            <pc:sldMk cId="249165438" sldId="1854"/>
            <ac:spMk id="28" creationId="{7DC72682-9F16-4EB6-B5B3-B468520C6A88}"/>
          </ac:spMkLst>
        </pc:spChg>
        <pc:spChg chg="add mod">
          <ac:chgData name="" userId="f745ffdfd97324ba" providerId="LiveId" clId="{30F705FD-E46F-46F5-858D-324C7E4494FF}" dt="2018-08-21T16:47:21.939" v="1198" actId="1076"/>
          <ac:spMkLst>
            <pc:docMk/>
            <pc:sldMk cId="249165438" sldId="1854"/>
            <ac:spMk id="29" creationId="{0263B9A5-79C2-4C94-BDE9-7CC67C79F177}"/>
          </ac:spMkLst>
        </pc:spChg>
        <pc:spChg chg="add del">
          <ac:chgData name="" userId="f745ffdfd97324ba" providerId="LiveId" clId="{30F705FD-E46F-46F5-858D-324C7E4494FF}" dt="2018-08-21T16:48:05.159" v="1202" actId="478"/>
          <ac:spMkLst>
            <pc:docMk/>
            <pc:sldMk cId="249165438" sldId="1854"/>
            <ac:spMk id="30" creationId="{969C1978-F891-4463-A5AE-F04C4E8C6E2C}"/>
          </ac:spMkLst>
        </pc:spChg>
        <pc:spChg chg="add mod">
          <ac:chgData name="" userId="f745ffdfd97324ba" providerId="LiveId" clId="{30F705FD-E46F-46F5-858D-324C7E4494FF}" dt="2018-08-21T16:51:44.704" v="1368" actId="1076"/>
          <ac:spMkLst>
            <pc:docMk/>
            <pc:sldMk cId="249165438" sldId="1854"/>
            <ac:spMk id="31" creationId="{3972252E-EC99-48F2-92C0-763D282D8810}"/>
          </ac:spMkLst>
        </pc:spChg>
        <pc:spChg chg="add mod">
          <ac:chgData name="" userId="f745ffdfd97324ba" providerId="LiveId" clId="{30F705FD-E46F-46F5-858D-324C7E4494FF}" dt="2018-08-21T16:55:46.803" v="1612" actId="1076"/>
          <ac:spMkLst>
            <pc:docMk/>
            <pc:sldMk cId="249165438" sldId="1854"/>
            <ac:spMk id="34" creationId="{B4371740-96F8-4AFE-A8D6-A71FE8B86250}"/>
          </ac:spMkLst>
        </pc:spChg>
        <pc:spChg chg="add mod">
          <ac:chgData name="" userId="f745ffdfd97324ba" providerId="LiveId" clId="{30F705FD-E46F-46F5-858D-324C7E4494FF}" dt="2018-08-21T16:53:52.646" v="1599" actId="164"/>
          <ac:spMkLst>
            <pc:docMk/>
            <pc:sldMk cId="249165438" sldId="1854"/>
            <ac:spMk id="36" creationId="{5C60FA9D-84B1-46F2-AC58-A806622DED54}"/>
          </ac:spMkLst>
        </pc:spChg>
        <pc:spChg chg="add mod">
          <ac:chgData name="" userId="f745ffdfd97324ba" providerId="LiveId" clId="{30F705FD-E46F-46F5-858D-324C7E4494FF}" dt="2018-08-21T16:53:52.646" v="1599" actId="164"/>
          <ac:spMkLst>
            <pc:docMk/>
            <pc:sldMk cId="249165438" sldId="1854"/>
            <ac:spMk id="37" creationId="{A3E4D51E-14EE-40E4-B558-3D044E9F0749}"/>
          </ac:spMkLst>
        </pc:spChg>
        <pc:spChg chg="add mod">
          <ac:chgData name="" userId="f745ffdfd97324ba" providerId="LiveId" clId="{30F705FD-E46F-46F5-858D-324C7E4494FF}" dt="2018-08-21T16:56:44.558" v="1641" actId="164"/>
          <ac:spMkLst>
            <pc:docMk/>
            <pc:sldMk cId="249165438" sldId="1854"/>
            <ac:spMk id="43" creationId="{7310EB1F-88F2-4600-A7EB-72543D3A6062}"/>
          </ac:spMkLst>
        </pc:spChg>
        <pc:spChg chg="add mod">
          <ac:chgData name="" userId="f745ffdfd97324ba" providerId="LiveId" clId="{30F705FD-E46F-46F5-858D-324C7E4494FF}" dt="2018-08-21T16:56:44.558" v="1641" actId="164"/>
          <ac:spMkLst>
            <pc:docMk/>
            <pc:sldMk cId="249165438" sldId="1854"/>
            <ac:spMk id="44" creationId="{6FE01857-FA87-4382-88D7-5DC7B0F8F217}"/>
          </ac:spMkLst>
        </pc:spChg>
        <pc:spChg chg="add mod">
          <ac:chgData name="" userId="f745ffdfd97324ba" providerId="LiveId" clId="{30F705FD-E46F-46F5-858D-324C7E4494FF}" dt="2018-08-21T16:57:55.204" v="1719" actId="1076"/>
          <ac:spMkLst>
            <pc:docMk/>
            <pc:sldMk cId="249165438" sldId="1854"/>
            <ac:spMk id="46" creationId="{8625DA61-AF5E-49F7-B63B-1FD8645FCF76}"/>
          </ac:spMkLst>
        </pc:spChg>
        <pc:grpChg chg="add mod">
          <ac:chgData name="" userId="f745ffdfd97324ba" providerId="LiveId" clId="{30F705FD-E46F-46F5-858D-324C7E4494FF}" dt="2018-08-21T16:20:49.048" v="935" actId="164"/>
          <ac:grpSpMkLst>
            <pc:docMk/>
            <pc:sldMk cId="249165438" sldId="1854"/>
            <ac:grpSpMk id="10" creationId="{6921C6B1-29A1-4B32-A0AF-C004F0989674}"/>
          </ac:grpSpMkLst>
        </pc:grpChg>
        <pc:grpChg chg="add mod">
          <ac:chgData name="" userId="f745ffdfd97324ba" providerId="LiveId" clId="{30F705FD-E46F-46F5-858D-324C7E4494FF}" dt="2018-08-21T16:45:52.919" v="1157" actId="1076"/>
          <ac:grpSpMkLst>
            <pc:docMk/>
            <pc:sldMk cId="249165438" sldId="1854"/>
            <ac:grpSpMk id="24" creationId="{D156361D-50FF-4B10-813E-A3DD0D426A27}"/>
          </ac:grpSpMkLst>
        </pc:grpChg>
        <pc:grpChg chg="add mod">
          <ac:chgData name="" userId="f745ffdfd97324ba" providerId="LiveId" clId="{30F705FD-E46F-46F5-858D-324C7E4494FF}" dt="2018-08-21T16:47:19.876" v="1197" actId="1076"/>
          <ac:grpSpMkLst>
            <pc:docMk/>
            <pc:sldMk cId="249165438" sldId="1854"/>
            <ac:grpSpMk id="27" creationId="{591BE2DC-1471-44B8-8CC7-70BB9ABEE178}"/>
          </ac:grpSpMkLst>
        </pc:grpChg>
        <pc:grpChg chg="add mod">
          <ac:chgData name="" userId="f745ffdfd97324ba" providerId="LiveId" clId="{30F705FD-E46F-46F5-858D-324C7E4494FF}" dt="2018-08-21T16:53:52.646" v="1599" actId="164"/>
          <ac:grpSpMkLst>
            <pc:docMk/>
            <pc:sldMk cId="249165438" sldId="1854"/>
            <ac:grpSpMk id="38" creationId="{4AA35561-A2C6-489D-B878-669DC91013FB}"/>
          </ac:grpSpMkLst>
        </pc:grpChg>
        <pc:grpChg chg="add mod">
          <ac:chgData name="" userId="f745ffdfd97324ba" providerId="LiveId" clId="{30F705FD-E46F-46F5-858D-324C7E4494FF}" dt="2018-08-21T16:56:44.558" v="1641" actId="164"/>
          <ac:grpSpMkLst>
            <pc:docMk/>
            <pc:sldMk cId="249165438" sldId="1854"/>
            <ac:grpSpMk id="39" creationId="{093B85C3-A85C-43BC-A562-80AAABA4110E}"/>
          </ac:grpSpMkLst>
        </pc:grpChg>
        <pc:grpChg chg="add mod">
          <ac:chgData name="" userId="f745ffdfd97324ba" providerId="LiveId" clId="{30F705FD-E46F-46F5-858D-324C7E4494FF}" dt="2018-08-21T16:56:44.558" v="1641" actId="164"/>
          <ac:grpSpMkLst>
            <pc:docMk/>
            <pc:sldMk cId="249165438" sldId="1854"/>
            <ac:grpSpMk id="45" creationId="{45E3B6D2-5946-487F-9F28-DF74CA9F7E79}"/>
          </ac:grpSpMkLst>
        </pc:grpChg>
        <pc:picChg chg="add mod">
          <ac:chgData name="" userId="f745ffdfd97324ba" providerId="LiveId" clId="{30F705FD-E46F-46F5-858D-324C7E4494FF}" dt="2018-08-21T16:20:49.048" v="935" actId="164"/>
          <ac:picMkLst>
            <pc:docMk/>
            <pc:sldMk cId="249165438" sldId="1854"/>
            <ac:picMk id="4" creationId="{2D638DE7-A656-4DF5-A450-314557DB45FC}"/>
          </ac:picMkLst>
        </pc:picChg>
        <pc:picChg chg="del">
          <ac:chgData name="" userId="f745ffdfd97324ba" providerId="LiveId" clId="{30F705FD-E46F-46F5-858D-324C7E4494FF}" dt="2018-08-21T16:19:36.062" v="918" actId="478"/>
          <ac:picMkLst>
            <pc:docMk/>
            <pc:sldMk cId="249165438" sldId="1854"/>
            <ac:picMk id="5" creationId="{3706C6E2-2C3C-44E6-B56D-B760569E608C}"/>
          </ac:picMkLst>
        </pc:picChg>
        <pc:picChg chg="del">
          <ac:chgData name="" userId="f745ffdfd97324ba" providerId="LiveId" clId="{30F705FD-E46F-46F5-858D-324C7E4494FF}" dt="2018-08-21T16:19:36.062" v="918" actId="478"/>
          <ac:picMkLst>
            <pc:docMk/>
            <pc:sldMk cId="249165438" sldId="1854"/>
            <ac:picMk id="7" creationId="{197F4A1E-B5B5-4A3D-BAB3-096D37799ABB}"/>
          </ac:picMkLst>
        </pc:picChg>
        <pc:picChg chg="del">
          <ac:chgData name="" userId="f745ffdfd97324ba" providerId="LiveId" clId="{30F705FD-E46F-46F5-858D-324C7E4494FF}" dt="2018-08-21T16:19:38.603" v="920" actId="478"/>
          <ac:picMkLst>
            <pc:docMk/>
            <pc:sldMk cId="249165438" sldId="1854"/>
            <ac:picMk id="8" creationId="{D07A5F35-FBAF-4E17-AC86-3EE756594B7A}"/>
          </ac:picMkLst>
        </pc:picChg>
        <pc:picChg chg="del">
          <ac:chgData name="" userId="f745ffdfd97324ba" providerId="LiveId" clId="{30F705FD-E46F-46F5-858D-324C7E4494FF}" dt="2018-08-21T16:19:37.838" v="919" actId="478"/>
          <ac:picMkLst>
            <pc:docMk/>
            <pc:sldMk cId="249165438" sldId="1854"/>
            <ac:picMk id="11" creationId="{B29C8D48-93E1-4585-8949-A51D40B4B9DC}"/>
          </ac:picMkLst>
        </pc:picChg>
        <pc:picChg chg="del">
          <ac:chgData name="" userId="f745ffdfd97324ba" providerId="LiveId" clId="{30F705FD-E46F-46F5-858D-324C7E4494FF}" dt="2018-08-21T16:19:36.062" v="918" actId="478"/>
          <ac:picMkLst>
            <pc:docMk/>
            <pc:sldMk cId="249165438" sldId="1854"/>
            <ac:picMk id="15" creationId="{5160E9FE-F1D9-4F15-BCE4-9CDE7BF983DF}"/>
          </ac:picMkLst>
        </pc:picChg>
        <pc:picChg chg="add mod">
          <ac:chgData name="" userId="f745ffdfd97324ba" providerId="LiveId" clId="{30F705FD-E46F-46F5-858D-324C7E4494FF}" dt="2018-08-21T16:44:30.867" v="1141" actId="164"/>
          <ac:picMkLst>
            <pc:docMk/>
            <pc:sldMk cId="249165438" sldId="1854"/>
            <ac:picMk id="23" creationId="{76363333-A4FA-4D6E-9432-8AFA9490BF8C}"/>
          </ac:picMkLst>
        </pc:picChg>
        <pc:picChg chg="add mod">
          <ac:chgData name="" userId="f745ffdfd97324ba" providerId="LiveId" clId="{30F705FD-E46F-46F5-858D-324C7E4494FF}" dt="2018-08-21T16:45:34.066" v="1153" actId="164"/>
          <ac:picMkLst>
            <pc:docMk/>
            <pc:sldMk cId="249165438" sldId="1854"/>
            <ac:picMk id="25" creationId="{A44655D5-F48D-4739-98F1-85100A220C40}"/>
          </ac:picMkLst>
        </pc:picChg>
        <pc:picChg chg="add mod">
          <ac:chgData name="" userId="f745ffdfd97324ba" providerId="LiveId" clId="{30F705FD-E46F-46F5-858D-324C7E4494FF}" dt="2018-08-21T16:49:53.667" v="1358" actId="1076"/>
          <ac:picMkLst>
            <pc:docMk/>
            <pc:sldMk cId="249165438" sldId="1854"/>
            <ac:picMk id="33" creationId="{645386E4-1DE8-4418-A5C4-1AD85C7CB541}"/>
          </ac:picMkLst>
        </pc:picChg>
        <pc:picChg chg="add mod">
          <ac:chgData name="" userId="f745ffdfd97324ba" providerId="LiveId" clId="{30F705FD-E46F-46F5-858D-324C7E4494FF}" dt="2018-08-21T16:53:52.646" v="1599" actId="164"/>
          <ac:picMkLst>
            <pc:docMk/>
            <pc:sldMk cId="249165438" sldId="1854"/>
            <ac:picMk id="35" creationId="{BD606A90-16A7-4C85-97E0-4FF32A58FC35}"/>
          </ac:picMkLst>
        </pc:picChg>
        <pc:cxnChg chg="add del mod">
          <ac:chgData name="" userId="f745ffdfd97324ba" providerId="LiveId" clId="{30F705FD-E46F-46F5-858D-324C7E4494FF}" dt="2018-08-21T16:37:19.653" v="937" actId="478"/>
          <ac:cxnSpMkLst>
            <pc:docMk/>
            <pc:sldMk cId="249165438" sldId="1854"/>
            <ac:cxnSpMk id="17" creationId="{F2F13881-04D7-49F6-9E29-428CD3DDEC7D}"/>
          </ac:cxnSpMkLst>
        </pc:cxnChg>
      </pc:sldChg>
      <pc:sldChg chg="addSp delSp modSp add mod setBg modAnim">
        <pc:chgData name="" userId="f745ffdfd97324ba" providerId="LiveId" clId="{30F705FD-E46F-46F5-858D-324C7E4494FF}" dt="2018-08-21T17:43:02.854" v="1832"/>
        <pc:sldMkLst>
          <pc:docMk/>
          <pc:sldMk cId="1330551481" sldId="1855"/>
        </pc:sldMkLst>
        <pc:spChg chg="mod">
          <ac:chgData name="" userId="f745ffdfd97324ba" providerId="LiveId" clId="{30F705FD-E46F-46F5-858D-324C7E4494FF}" dt="2018-08-21T17:37:49.653" v="1744" actId="26606"/>
          <ac:spMkLst>
            <pc:docMk/>
            <pc:sldMk cId="1330551481" sldId="1855"/>
            <ac:spMk id="2" creationId="{00000000-0000-0000-0000-000000000000}"/>
          </ac:spMkLst>
        </pc:spChg>
        <pc:spChg chg="add del mod">
          <ac:chgData name="" userId="f745ffdfd97324ba" providerId="LiveId" clId="{30F705FD-E46F-46F5-858D-324C7E4494FF}" dt="2018-08-21T17:38:00.788" v="1748" actId="478"/>
          <ac:spMkLst>
            <pc:docMk/>
            <pc:sldMk cId="1330551481" sldId="1855"/>
            <ac:spMk id="3" creationId="{C74E4984-9ED9-4CE3-99AA-C00AC16A9009}"/>
          </ac:spMkLst>
        </pc:spChg>
        <pc:spChg chg="del">
          <ac:chgData name="" userId="f745ffdfd97324ba" providerId="LiveId" clId="{30F705FD-E46F-46F5-858D-324C7E4494FF}" dt="2018-08-21T17:37:49.653" v="1744" actId="26606"/>
          <ac:spMkLst>
            <pc:docMk/>
            <pc:sldMk cId="1330551481" sldId="1855"/>
            <ac:spMk id="5" creationId="{00000000-0000-0000-0000-000000000000}"/>
          </ac:spMkLst>
        </pc:spChg>
        <pc:spChg chg="add mod">
          <ac:chgData name="" userId="f745ffdfd97324ba" providerId="LiveId" clId="{30F705FD-E46F-46F5-858D-324C7E4494FF}" dt="2018-08-21T17:39:20.987" v="1758" actId="11529"/>
          <ac:spMkLst>
            <pc:docMk/>
            <pc:sldMk cId="1330551481" sldId="1855"/>
            <ac:spMk id="7" creationId="{E757F83D-28BE-4928-80F2-9B0058516E2E}"/>
          </ac:spMkLst>
        </pc:spChg>
        <pc:spChg chg="add mod">
          <ac:chgData name="" userId="f745ffdfd97324ba" providerId="LiveId" clId="{30F705FD-E46F-46F5-858D-324C7E4494FF}" dt="2018-08-21T17:41:05.989" v="1769" actId="1076"/>
          <ac:spMkLst>
            <pc:docMk/>
            <pc:sldMk cId="1330551481" sldId="1855"/>
            <ac:spMk id="10" creationId="{8ADB4A6D-6115-4D9E-8B66-09FA81B2CD57}"/>
          </ac:spMkLst>
        </pc:spChg>
        <pc:spChg chg="add mod">
          <ac:chgData name="" userId="f745ffdfd97324ba" providerId="LiveId" clId="{30F705FD-E46F-46F5-858D-324C7E4494FF}" dt="2018-08-21T17:41:59.755" v="1805" actId="1076"/>
          <ac:spMkLst>
            <pc:docMk/>
            <pc:sldMk cId="1330551481" sldId="1855"/>
            <ac:spMk id="11" creationId="{F9946FCE-8AEA-49FB-98A5-18CA49CB1227}"/>
          </ac:spMkLst>
        </pc:spChg>
        <pc:spChg chg="add mod">
          <ac:chgData name="" userId="f745ffdfd97324ba" providerId="LiveId" clId="{30F705FD-E46F-46F5-858D-324C7E4494FF}" dt="2018-08-21T17:42:29.664" v="1825" actId="164"/>
          <ac:spMkLst>
            <pc:docMk/>
            <pc:sldMk cId="1330551481" sldId="1855"/>
            <ac:spMk id="24" creationId="{851A504F-0AA9-4264-830B-7DEE155C9668}"/>
          </ac:spMkLst>
        </pc:spChg>
        <pc:spChg chg="add mod">
          <ac:chgData name="" userId="f745ffdfd97324ba" providerId="LiveId" clId="{30F705FD-E46F-46F5-858D-324C7E4494FF}" dt="2018-08-21T17:42:20.276" v="1824" actId="164"/>
          <ac:spMkLst>
            <pc:docMk/>
            <pc:sldMk cId="1330551481" sldId="1855"/>
            <ac:spMk id="25" creationId="{0BF27AC6-017D-492A-8796-9822341BFF86}"/>
          </ac:spMkLst>
        </pc:spChg>
        <pc:spChg chg="del">
          <ac:chgData name="" userId="f745ffdfd97324ba" providerId="LiveId" clId="{30F705FD-E46F-46F5-858D-324C7E4494FF}" dt="2018-08-21T17:37:49.653" v="1744" actId="26606"/>
          <ac:spMkLst>
            <pc:docMk/>
            <pc:sldMk cId="1330551481" sldId="1855"/>
            <ac:spMk id="75" creationId="{F9A95BEE-6BB1-4A28-A8E6-A34B2E42EF87}"/>
          </ac:spMkLst>
        </pc:spChg>
        <pc:spChg chg="add">
          <ac:chgData name="" userId="f745ffdfd97324ba" providerId="LiveId" clId="{30F705FD-E46F-46F5-858D-324C7E4494FF}" dt="2018-08-21T17:37:49.653" v="1744" actId="26606"/>
          <ac:spMkLst>
            <pc:docMk/>
            <pc:sldMk cId="1330551481" sldId="1855"/>
            <ac:spMk id="139" creationId="{4351DFE5-F63D-4BE0-BDA9-E3EB88F01AA5}"/>
          </ac:spMkLst>
        </pc:spChg>
        <pc:spChg chg="del">
          <ac:chgData name="" userId="f745ffdfd97324ba" providerId="LiveId" clId="{30F705FD-E46F-46F5-858D-324C7E4494FF}" dt="2018-08-21T17:37:49.653" v="1744" actId="26606"/>
          <ac:spMkLst>
            <pc:docMk/>
            <pc:sldMk cId="1330551481" sldId="1855"/>
            <ac:spMk id="1028" creationId="{F56F5174-31D9-4DBB-AAB7-A1FD7BDB1352}"/>
          </ac:spMkLst>
        </pc:spChg>
        <pc:grpChg chg="add mod">
          <ac:chgData name="" userId="f745ffdfd97324ba" providerId="LiveId" clId="{30F705FD-E46F-46F5-858D-324C7E4494FF}" dt="2018-08-21T17:42:20.276" v="1824" actId="164"/>
          <ac:grpSpMkLst>
            <pc:docMk/>
            <pc:sldMk cId="1330551481" sldId="1855"/>
            <ac:grpSpMk id="13" creationId="{6F912A7D-C54F-4091-88E6-C948714F862D}"/>
          </ac:grpSpMkLst>
        </pc:grpChg>
        <pc:grpChg chg="add mod">
          <ac:chgData name="" userId="f745ffdfd97324ba" providerId="LiveId" clId="{30F705FD-E46F-46F5-858D-324C7E4494FF}" dt="2018-08-21T17:42:29.664" v="1825" actId="164"/>
          <ac:grpSpMkLst>
            <pc:docMk/>
            <pc:sldMk cId="1330551481" sldId="1855"/>
            <ac:grpSpMk id="14" creationId="{507329E6-5422-4B90-B574-F56BF9248C43}"/>
          </ac:grpSpMkLst>
        </pc:grpChg>
        <pc:grpChg chg="add del mod">
          <ac:chgData name="" userId="f745ffdfd97324ba" providerId="LiveId" clId="{30F705FD-E46F-46F5-858D-324C7E4494FF}" dt="2018-08-21T17:39:42.353" v="1761" actId="165"/>
          <ac:grpSpMkLst>
            <pc:docMk/>
            <pc:sldMk cId="1330551481" sldId="1855"/>
            <ac:grpSpMk id="16" creationId="{EA42449F-FDBE-4A76-8E21-2E8812529EF6}"/>
          </ac:grpSpMkLst>
        </pc:grpChg>
        <pc:graphicFrameChg chg="add del mod">
          <ac:chgData name="" userId="f745ffdfd97324ba" providerId="LiveId" clId="{30F705FD-E46F-46F5-858D-324C7E4494FF}" dt="2018-08-21T17:37:56.742" v="1747" actId="478"/>
          <ac:graphicFrameMkLst>
            <pc:docMk/>
            <pc:sldMk cId="1330551481" sldId="1855"/>
            <ac:graphicFrameMk id="1030" creationId="{15CDEA83-FBD9-44FF-876B-D7FD1410EB62}"/>
          </ac:graphicFrameMkLst>
        </pc:graphicFrameChg>
        <pc:picChg chg="add mod">
          <ac:chgData name="" userId="f745ffdfd97324ba" providerId="LiveId" clId="{30F705FD-E46F-46F5-858D-324C7E4494FF}" dt="2018-08-21T17:39:14.745" v="1757" actId="1076"/>
          <ac:picMkLst>
            <pc:docMk/>
            <pc:sldMk cId="1330551481" sldId="1855"/>
            <ac:picMk id="6" creationId="{B204AB56-D306-47E1-AA11-C468534F4945}"/>
          </ac:picMkLst>
        </pc:picChg>
        <pc:picChg chg="add mod">
          <ac:chgData name="" userId="f745ffdfd97324ba" providerId="LiveId" clId="{30F705FD-E46F-46F5-858D-324C7E4494FF}" dt="2018-08-21T17:42:20.276" v="1824" actId="164"/>
          <ac:picMkLst>
            <pc:docMk/>
            <pc:sldMk cId="1330551481" sldId="1855"/>
            <ac:picMk id="9" creationId="{EAD31633-C3FD-460C-B5F2-AF7B9900DE55}"/>
          </ac:picMkLst>
        </pc:picChg>
        <pc:picChg chg="add mod">
          <ac:chgData name="" userId="f745ffdfd97324ba" providerId="LiveId" clId="{30F705FD-E46F-46F5-858D-324C7E4494FF}" dt="2018-08-21T17:42:29.664" v="1825" actId="164"/>
          <ac:picMkLst>
            <pc:docMk/>
            <pc:sldMk cId="1330551481" sldId="1855"/>
            <ac:picMk id="12" creationId="{016F5C7A-CED0-4BD5-B97A-FF58E3CE0925}"/>
          </ac:picMkLst>
        </pc:picChg>
        <pc:picChg chg="mod topLvl">
          <ac:chgData name="" userId="f745ffdfd97324ba" providerId="LiveId" clId="{30F705FD-E46F-46F5-858D-324C7E4494FF}" dt="2018-08-21T17:42:20.276" v="1824" actId="164"/>
          <ac:picMkLst>
            <pc:docMk/>
            <pc:sldMk cId="1330551481" sldId="1855"/>
            <ac:picMk id="17" creationId="{CFAF869A-C09F-4FD7-8436-D45C671D45F0}"/>
          </ac:picMkLst>
        </pc:picChg>
        <pc:picChg chg="del mod topLvl">
          <ac:chgData name="" userId="f745ffdfd97324ba" providerId="LiveId" clId="{30F705FD-E46F-46F5-858D-324C7E4494FF}" dt="2018-08-21T17:39:46.761" v="1763" actId="478"/>
          <ac:picMkLst>
            <pc:docMk/>
            <pc:sldMk cId="1330551481" sldId="1855"/>
            <ac:picMk id="18" creationId="{8B5612AB-3379-47E3-B0F9-CB216A1DB216}"/>
          </ac:picMkLst>
        </pc:picChg>
        <pc:picChg chg="del mod topLvl">
          <ac:chgData name="" userId="f745ffdfd97324ba" providerId="LiveId" clId="{30F705FD-E46F-46F5-858D-324C7E4494FF}" dt="2018-08-21T17:39:45.374" v="1762" actId="478"/>
          <ac:picMkLst>
            <pc:docMk/>
            <pc:sldMk cId="1330551481" sldId="1855"/>
            <ac:picMk id="19" creationId="{72036065-DCFE-444A-AAD4-85EE11E74A98}"/>
          </ac:picMkLst>
        </pc:picChg>
        <pc:picChg chg="del">
          <ac:chgData name="" userId="f745ffdfd97324ba" providerId="LiveId" clId="{30F705FD-E46F-46F5-858D-324C7E4494FF}" dt="2018-08-21T17:37:49.653" v="1744" actId="26606"/>
          <ac:picMkLst>
            <pc:docMk/>
            <pc:sldMk cId="1330551481" sldId="1855"/>
            <ac:picMk id="73" creationId="{AE113210-7872-481A-ADE6-3A05CCAF5EB2}"/>
          </ac:picMkLst>
        </pc:picChg>
        <pc:picChg chg="add">
          <ac:chgData name="" userId="f745ffdfd97324ba" providerId="LiveId" clId="{30F705FD-E46F-46F5-858D-324C7E4494FF}" dt="2018-08-21T17:37:49.653" v="1744" actId="26606"/>
          <ac:picMkLst>
            <pc:docMk/>
            <pc:sldMk cId="1330551481" sldId="1855"/>
            <ac:picMk id="141" creationId="{02DD2BC0-6F29-4B4F-8D61-2DCF6D2E8E73}"/>
          </ac:picMkLst>
        </pc:picChg>
        <pc:picChg chg="del">
          <ac:chgData name="" userId="f745ffdfd97324ba" providerId="LiveId" clId="{30F705FD-E46F-46F5-858D-324C7E4494FF}" dt="2018-08-21T17:37:38.048" v="1743" actId="478"/>
          <ac:picMkLst>
            <pc:docMk/>
            <pc:sldMk cId="1330551481" sldId="1855"/>
            <ac:picMk id="1026" creationId="{DECD3C79-A87E-4E8D-92FA-BA320A2BD609}"/>
          </ac:picMkLst>
        </pc:picChg>
      </pc:sldChg>
      <pc:sldChg chg="addSp delSp modSp add ord">
        <pc:chgData name="" userId="f745ffdfd97324ba" providerId="LiveId" clId="{30F705FD-E46F-46F5-858D-324C7E4494FF}" dt="2018-08-21T23:51:37.987" v="2293"/>
        <pc:sldMkLst>
          <pc:docMk/>
          <pc:sldMk cId="3114149289" sldId="1856"/>
        </pc:sldMkLst>
        <pc:spChg chg="mod">
          <ac:chgData name="" userId="f745ffdfd97324ba" providerId="LiveId" clId="{30F705FD-E46F-46F5-858D-324C7E4494FF}" dt="2018-08-21T23:32:32.414" v="2190" actId="26606"/>
          <ac:spMkLst>
            <pc:docMk/>
            <pc:sldMk cId="3114149289" sldId="1856"/>
            <ac:spMk id="2" creationId="{00000000-0000-0000-0000-000000000000}"/>
          </ac:spMkLst>
        </pc:spChg>
        <pc:spChg chg="mod ord">
          <ac:chgData name="" userId="f745ffdfd97324ba" providerId="LiveId" clId="{30F705FD-E46F-46F5-858D-324C7E4494FF}" dt="2018-08-21T23:51:37.987" v="2293"/>
          <ac:spMkLst>
            <pc:docMk/>
            <pc:sldMk cId="3114149289" sldId="1856"/>
            <ac:spMk id="5" creationId="{00000000-0000-0000-0000-000000000000}"/>
          </ac:spMkLst>
        </pc:spChg>
        <pc:spChg chg="del">
          <ac:chgData name="" userId="f745ffdfd97324ba" providerId="LiveId" clId="{30F705FD-E46F-46F5-858D-324C7E4494FF}" dt="2018-08-21T23:20:59.100" v="1878" actId="26606"/>
          <ac:spMkLst>
            <pc:docMk/>
            <pc:sldMk cId="3114149289" sldId="1856"/>
            <ac:spMk id="75" creationId="{F9A95BEE-6BB1-4A28-A8E6-A34B2E42EF87}"/>
          </ac:spMkLst>
        </pc:spChg>
        <pc:spChg chg="add">
          <ac:chgData name="" userId="f745ffdfd97324ba" providerId="LiveId" clId="{30F705FD-E46F-46F5-858D-324C7E4494FF}" dt="2018-08-21T23:32:32.414" v="2190" actId="26606"/>
          <ac:spMkLst>
            <pc:docMk/>
            <pc:sldMk cId="3114149289" sldId="1856"/>
            <ac:spMk id="82" creationId="{AFA67CD3-AB4E-4A7A-BEB8-53C445D8C44E}"/>
          </ac:spMkLst>
        </pc:spChg>
        <pc:spChg chg="add">
          <ac:chgData name="" userId="f745ffdfd97324ba" providerId="LiveId" clId="{30F705FD-E46F-46F5-858D-324C7E4494FF}" dt="2018-08-21T23:32:32.414" v="2190" actId="26606"/>
          <ac:spMkLst>
            <pc:docMk/>
            <pc:sldMk cId="3114149289" sldId="1856"/>
            <ac:spMk id="86" creationId="{339C8D78-A644-462F-B674-F440635E5353}"/>
          </ac:spMkLst>
        </pc:spChg>
        <pc:spChg chg="add del">
          <ac:chgData name="" userId="f745ffdfd97324ba" providerId="LiveId" clId="{30F705FD-E46F-46F5-858D-324C7E4494FF}" dt="2018-08-21T23:32:32.414" v="2190" actId="26606"/>
          <ac:spMkLst>
            <pc:docMk/>
            <pc:sldMk cId="3114149289" sldId="1856"/>
            <ac:spMk id="137" creationId="{AFA67CD3-AB4E-4A7A-BEB8-53C445D8C44E}"/>
          </ac:spMkLst>
        </pc:spChg>
        <pc:spChg chg="add del">
          <ac:chgData name="" userId="f745ffdfd97324ba" providerId="LiveId" clId="{30F705FD-E46F-46F5-858D-324C7E4494FF}" dt="2018-08-21T23:32:32.414" v="2190" actId="26606"/>
          <ac:spMkLst>
            <pc:docMk/>
            <pc:sldMk cId="3114149289" sldId="1856"/>
            <ac:spMk id="141" creationId="{339C8D78-A644-462F-B674-F440635E5353}"/>
          </ac:spMkLst>
        </pc:spChg>
        <pc:spChg chg="del">
          <ac:chgData name="" userId="f745ffdfd97324ba" providerId="LiveId" clId="{30F705FD-E46F-46F5-858D-324C7E4494FF}" dt="2018-08-21T23:20:59.100" v="1878" actId="26606"/>
          <ac:spMkLst>
            <pc:docMk/>
            <pc:sldMk cId="3114149289" sldId="1856"/>
            <ac:spMk id="1028" creationId="{F56F5174-31D9-4DBB-AAB7-A1FD7BDB1352}"/>
          </ac:spMkLst>
        </pc:spChg>
        <pc:picChg chg="add mod">
          <ac:chgData name="" userId="f745ffdfd97324ba" providerId="LiveId" clId="{30F705FD-E46F-46F5-858D-324C7E4494FF}" dt="2018-08-21T23:20:59.100" v="1878" actId="26606"/>
          <ac:picMkLst>
            <pc:docMk/>
            <pc:sldMk cId="3114149289" sldId="1856"/>
            <ac:picMk id="4" creationId="{42D22D56-A39F-45DB-A445-C33EC38A5A0C}"/>
          </ac:picMkLst>
        </pc:picChg>
        <pc:picChg chg="del">
          <ac:chgData name="" userId="f745ffdfd97324ba" providerId="LiveId" clId="{30F705FD-E46F-46F5-858D-324C7E4494FF}" dt="2018-08-21T23:20:59.100" v="1878" actId="26606"/>
          <ac:picMkLst>
            <pc:docMk/>
            <pc:sldMk cId="3114149289" sldId="1856"/>
            <ac:picMk id="73" creationId="{AE113210-7872-481A-ADE6-3A05CCAF5EB2}"/>
          </ac:picMkLst>
        </pc:picChg>
        <pc:picChg chg="add">
          <ac:chgData name="" userId="f745ffdfd97324ba" providerId="LiveId" clId="{30F705FD-E46F-46F5-858D-324C7E4494FF}" dt="2018-08-21T23:32:32.414" v="2190" actId="26606"/>
          <ac:picMkLst>
            <pc:docMk/>
            <pc:sldMk cId="3114149289" sldId="1856"/>
            <ac:picMk id="84" creationId="{07CF545F-9C2E-4446-97CD-AD92990C2B68}"/>
          </ac:picMkLst>
        </pc:picChg>
        <pc:picChg chg="add del">
          <ac:chgData name="" userId="f745ffdfd97324ba" providerId="LiveId" clId="{30F705FD-E46F-46F5-858D-324C7E4494FF}" dt="2018-08-21T23:32:32.414" v="2190" actId="26606"/>
          <ac:picMkLst>
            <pc:docMk/>
            <pc:sldMk cId="3114149289" sldId="1856"/>
            <ac:picMk id="139" creationId="{07CF545F-9C2E-4446-97CD-AD92990C2B68}"/>
          </ac:picMkLst>
        </pc:picChg>
        <pc:picChg chg="del">
          <ac:chgData name="" userId="f745ffdfd97324ba" providerId="LiveId" clId="{30F705FD-E46F-46F5-858D-324C7E4494FF}" dt="2018-08-21T23:20:55.419" v="1877" actId="478"/>
          <ac:picMkLst>
            <pc:docMk/>
            <pc:sldMk cId="3114149289" sldId="1856"/>
            <ac:picMk id="1026" creationId="{DECD3C79-A87E-4E8D-92FA-BA320A2BD609}"/>
          </ac:picMkLst>
        </pc:picChg>
      </pc:sldChg>
      <pc:sldChg chg="addSp delSp modSp add">
        <pc:chgData name="" userId="f745ffdfd97324ba" providerId="LiveId" clId="{30F705FD-E46F-46F5-858D-324C7E4494FF}" dt="2018-08-22T00:04:04.298" v="2358"/>
        <pc:sldMkLst>
          <pc:docMk/>
          <pc:sldMk cId="3690183574" sldId="1857"/>
        </pc:sldMkLst>
        <pc:spChg chg="mod">
          <ac:chgData name="" userId="f745ffdfd97324ba" providerId="LiveId" clId="{30F705FD-E46F-46F5-858D-324C7E4494FF}" dt="2018-08-21T23:47:54.499" v="2271" actId="26606"/>
          <ac:spMkLst>
            <pc:docMk/>
            <pc:sldMk cId="3690183574" sldId="1857"/>
            <ac:spMk id="2" creationId="{00000000-0000-0000-0000-000000000000}"/>
          </ac:spMkLst>
        </pc:spChg>
        <pc:spChg chg="add del">
          <ac:chgData name="" userId="f745ffdfd97324ba" providerId="LiveId" clId="{30F705FD-E46F-46F5-858D-324C7E4494FF}" dt="2018-08-21T23:49:27.996" v="2273"/>
          <ac:spMkLst>
            <pc:docMk/>
            <pc:sldMk cId="3690183574" sldId="1857"/>
            <ac:spMk id="3" creationId="{87A6B1DC-B769-4356-8EC9-599D9B62A76E}"/>
          </ac:spMkLst>
        </pc:spChg>
        <pc:spChg chg="mod">
          <ac:chgData name="" userId="f745ffdfd97324ba" providerId="LiveId" clId="{30F705FD-E46F-46F5-858D-324C7E4494FF}" dt="2018-08-21T23:52:56.470" v="2351" actId="20577"/>
          <ac:spMkLst>
            <pc:docMk/>
            <pc:sldMk cId="3690183574" sldId="1857"/>
            <ac:spMk id="5" creationId="{00000000-0000-0000-0000-000000000000}"/>
          </ac:spMkLst>
        </pc:spChg>
        <pc:spChg chg="add del">
          <ac:chgData name="" userId="f745ffdfd97324ba" providerId="LiveId" clId="{30F705FD-E46F-46F5-858D-324C7E4494FF}" dt="2018-08-22T00:04:04.298" v="2358"/>
          <ac:spMkLst>
            <pc:docMk/>
            <pc:sldMk cId="3690183574" sldId="1857"/>
            <ac:spMk id="10" creationId="{BA313EDE-9817-44E5-8130-02CE06753F37}"/>
          </ac:spMkLst>
        </pc:spChg>
        <pc:spChg chg="del">
          <ac:chgData name="" userId="f745ffdfd97324ba" providerId="LiveId" clId="{30F705FD-E46F-46F5-858D-324C7E4494FF}" dt="2018-08-21T23:47:54.499" v="2271" actId="26606"/>
          <ac:spMkLst>
            <pc:docMk/>
            <pc:sldMk cId="3690183574" sldId="1857"/>
            <ac:spMk id="82" creationId="{AFA67CD3-AB4E-4A7A-BEB8-53C445D8C44E}"/>
          </ac:spMkLst>
        </pc:spChg>
        <pc:spChg chg="del">
          <ac:chgData name="" userId="f745ffdfd97324ba" providerId="LiveId" clId="{30F705FD-E46F-46F5-858D-324C7E4494FF}" dt="2018-08-21T23:47:54.499" v="2271" actId="26606"/>
          <ac:spMkLst>
            <pc:docMk/>
            <pc:sldMk cId="3690183574" sldId="1857"/>
            <ac:spMk id="86" creationId="{339C8D78-A644-462F-B674-F440635E5353}"/>
          </ac:spMkLst>
        </pc:spChg>
        <pc:spChg chg="add">
          <ac:chgData name="" userId="f745ffdfd97324ba" providerId="LiveId" clId="{30F705FD-E46F-46F5-858D-324C7E4494FF}" dt="2018-08-21T23:47:54.499" v="2271" actId="26606"/>
          <ac:spMkLst>
            <pc:docMk/>
            <pc:sldMk cId="3690183574" sldId="1857"/>
            <ac:spMk id="91" creationId="{4351DFE5-F63D-4BE0-BDA9-E3EB88F01AA5}"/>
          </ac:spMkLst>
        </pc:spChg>
        <pc:picChg chg="del">
          <ac:chgData name="" userId="f745ffdfd97324ba" providerId="LiveId" clId="{30F705FD-E46F-46F5-858D-324C7E4494FF}" dt="2018-08-21T23:47:00.320" v="2212" actId="478"/>
          <ac:picMkLst>
            <pc:docMk/>
            <pc:sldMk cId="3690183574" sldId="1857"/>
            <ac:picMk id="4" creationId="{42D22D56-A39F-45DB-A445-C33EC38A5A0C}"/>
          </ac:picMkLst>
        </pc:picChg>
        <pc:picChg chg="add mod">
          <ac:chgData name="" userId="f745ffdfd97324ba" providerId="LiveId" clId="{30F705FD-E46F-46F5-858D-324C7E4494FF}" dt="2018-08-21T23:52:43.129" v="2301" actId="1076"/>
          <ac:picMkLst>
            <pc:docMk/>
            <pc:sldMk cId="3690183574" sldId="1857"/>
            <ac:picMk id="7" creationId="{CC6196DB-EDBC-4728-952B-BA1748260572}"/>
          </ac:picMkLst>
        </pc:picChg>
        <pc:picChg chg="add mod">
          <ac:chgData name="" userId="f745ffdfd97324ba" providerId="LiveId" clId="{30F705FD-E46F-46F5-858D-324C7E4494FF}" dt="2018-08-22T00:03:23.915" v="2356"/>
          <ac:picMkLst>
            <pc:docMk/>
            <pc:sldMk cId="3690183574" sldId="1857"/>
            <ac:picMk id="9" creationId="{9BCA1E15-87B8-4876-9083-C9A0211C5C21}"/>
          </ac:picMkLst>
        </pc:picChg>
        <pc:picChg chg="del">
          <ac:chgData name="" userId="f745ffdfd97324ba" providerId="LiveId" clId="{30F705FD-E46F-46F5-858D-324C7E4494FF}" dt="2018-08-21T23:47:54.499" v="2271" actId="26606"/>
          <ac:picMkLst>
            <pc:docMk/>
            <pc:sldMk cId="3690183574" sldId="1857"/>
            <ac:picMk id="84" creationId="{07CF545F-9C2E-4446-97CD-AD92990C2B68}"/>
          </ac:picMkLst>
        </pc:picChg>
        <pc:picChg chg="add">
          <ac:chgData name="" userId="f745ffdfd97324ba" providerId="LiveId" clId="{30F705FD-E46F-46F5-858D-324C7E4494FF}" dt="2018-08-21T23:47:54.499" v="2271" actId="26606"/>
          <ac:picMkLst>
            <pc:docMk/>
            <pc:sldMk cId="3690183574" sldId="1857"/>
            <ac:picMk id="93" creationId="{3AA16612-ACD2-4A16-8F2B-4514FD6BF28F}"/>
          </ac:picMkLst>
        </pc:picChg>
      </pc:sldChg>
      <pc:sldChg chg="addSp delSp modSp add">
        <pc:chgData name="" userId="f745ffdfd97324ba" providerId="LiveId" clId="{30F705FD-E46F-46F5-858D-324C7E4494FF}" dt="2018-08-22T00:31:58.953" v="2606" actId="1037"/>
        <pc:sldMkLst>
          <pc:docMk/>
          <pc:sldMk cId="1530312352" sldId="1858"/>
        </pc:sldMkLst>
        <pc:spChg chg="mod">
          <ac:chgData name="" userId="f745ffdfd97324ba" providerId="LiveId" clId="{30F705FD-E46F-46F5-858D-324C7E4494FF}" dt="2018-08-22T00:19:53.821" v="2388" actId="20577"/>
          <ac:spMkLst>
            <pc:docMk/>
            <pc:sldMk cId="1530312352" sldId="1858"/>
            <ac:spMk id="2" creationId="{00000000-0000-0000-0000-000000000000}"/>
          </ac:spMkLst>
        </pc:spChg>
        <pc:spChg chg="add del mod">
          <ac:chgData name="" userId="f745ffdfd97324ba" providerId="LiveId" clId="{30F705FD-E46F-46F5-858D-324C7E4494FF}" dt="2018-08-22T00:20:00.948" v="2390" actId="478"/>
          <ac:spMkLst>
            <pc:docMk/>
            <pc:sldMk cId="1530312352" sldId="1858"/>
            <ac:spMk id="4" creationId="{854C5AAF-8497-44CF-AF15-2D8BFC8AFFCA}"/>
          </ac:spMkLst>
        </pc:spChg>
        <pc:spChg chg="del">
          <ac:chgData name="" userId="f745ffdfd97324ba" providerId="LiveId" clId="{30F705FD-E46F-46F5-858D-324C7E4494FF}" dt="2018-08-22T00:19:57.797" v="2389" actId="478"/>
          <ac:spMkLst>
            <pc:docMk/>
            <pc:sldMk cId="1530312352" sldId="1858"/>
            <ac:spMk id="5" creationId="{00000000-0000-0000-0000-000000000000}"/>
          </ac:spMkLst>
        </pc:spChg>
        <pc:spChg chg="add mod">
          <ac:chgData name="" userId="f745ffdfd97324ba" providerId="LiveId" clId="{30F705FD-E46F-46F5-858D-324C7E4494FF}" dt="2018-08-22T00:26:06.402" v="2435" actId="164"/>
          <ac:spMkLst>
            <pc:docMk/>
            <pc:sldMk cId="1530312352" sldId="1858"/>
            <ac:spMk id="10" creationId="{7A787054-BC5E-4810-A09D-934374BEB19B}"/>
          </ac:spMkLst>
        </pc:spChg>
        <pc:spChg chg="add mod ord">
          <ac:chgData name="" userId="f745ffdfd97324ba" providerId="LiveId" clId="{30F705FD-E46F-46F5-858D-324C7E4494FF}" dt="2018-08-22T00:28:47.865" v="2537" actId="14100"/>
          <ac:spMkLst>
            <pc:docMk/>
            <pc:sldMk cId="1530312352" sldId="1858"/>
            <ac:spMk id="12" creationId="{CBE49CCB-82E2-4FCE-A45B-134E89FA310A}"/>
          </ac:spMkLst>
        </pc:spChg>
        <pc:spChg chg="add mod">
          <ac:chgData name="" userId="f745ffdfd97324ba" providerId="LiveId" clId="{30F705FD-E46F-46F5-858D-324C7E4494FF}" dt="2018-08-22T00:29:19.080" v="2542" actId="1076"/>
          <ac:spMkLst>
            <pc:docMk/>
            <pc:sldMk cId="1530312352" sldId="1858"/>
            <ac:spMk id="13" creationId="{9F81759D-D886-4450-BC89-4F3CD0B6D1ED}"/>
          </ac:spMkLst>
        </pc:spChg>
        <pc:spChg chg="mod">
          <ac:chgData name="" userId="f745ffdfd97324ba" providerId="LiveId" clId="{30F705FD-E46F-46F5-858D-324C7E4494FF}" dt="2018-08-22T00:26:27.029" v="2458" actId="6549"/>
          <ac:spMkLst>
            <pc:docMk/>
            <pc:sldMk cId="1530312352" sldId="1858"/>
            <ac:spMk id="16" creationId="{4039C3C7-8408-4615-A029-CFB3579B9AAA}"/>
          </ac:spMkLst>
        </pc:spChg>
        <pc:spChg chg="mod">
          <ac:chgData name="" userId="f745ffdfd97324ba" providerId="LiveId" clId="{30F705FD-E46F-46F5-858D-324C7E4494FF}" dt="2018-08-22T00:26:42.485" v="2492" actId="20577"/>
          <ac:spMkLst>
            <pc:docMk/>
            <pc:sldMk cId="1530312352" sldId="1858"/>
            <ac:spMk id="19" creationId="{A29FE301-5BAB-4552-82C8-DC7F787FFA61}"/>
          </ac:spMkLst>
        </pc:spChg>
        <pc:spChg chg="mod">
          <ac:chgData name="" userId="f745ffdfd97324ba" providerId="LiveId" clId="{30F705FD-E46F-46F5-858D-324C7E4494FF}" dt="2018-08-22T00:26:52.988" v="2505" actId="20577"/>
          <ac:spMkLst>
            <pc:docMk/>
            <pc:sldMk cId="1530312352" sldId="1858"/>
            <ac:spMk id="22" creationId="{35EAA1B7-5E62-4F27-ACDB-5CE056B53A60}"/>
          </ac:spMkLst>
        </pc:spChg>
        <pc:spChg chg="mod">
          <ac:chgData name="" userId="f745ffdfd97324ba" providerId="LiveId" clId="{30F705FD-E46F-46F5-858D-324C7E4494FF}" dt="2018-08-22T00:27:05.937" v="2515" actId="20577"/>
          <ac:spMkLst>
            <pc:docMk/>
            <pc:sldMk cId="1530312352" sldId="1858"/>
            <ac:spMk id="25" creationId="{35C3C834-B308-4F28-84DB-9C8A06369BDC}"/>
          </ac:spMkLst>
        </pc:spChg>
        <pc:spChg chg="add del mod">
          <ac:chgData name="" userId="f745ffdfd97324ba" providerId="LiveId" clId="{30F705FD-E46F-46F5-858D-324C7E4494FF}" dt="2018-08-22T00:29:40.080" v="2544" actId="11529"/>
          <ac:spMkLst>
            <pc:docMk/>
            <pc:sldMk cId="1530312352" sldId="1858"/>
            <ac:spMk id="26" creationId="{B9503B34-2CFC-4BB0-B629-BA9A667439A4}"/>
          </ac:spMkLst>
        </pc:spChg>
        <pc:spChg chg="add del mod">
          <ac:chgData name="" userId="f745ffdfd97324ba" providerId="LiveId" clId="{30F705FD-E46F-46F5-858D-324C7E4494FF}" dt="2018-08-22T00:30:53.144" v="2558" actId="478"/>
          <ac:spMkLst>
            <pc:docMk/>
            <pc:sldMk cId="1530312352" sldId="1858"/>
            <ac:spMk id="27" creationId="{B9CB16D3-7BB7-4735-984C-A65157802320}"/>
          </ac:spMkLst>
        </pc:spChg>
        <pc:spChg chg="add mod">
          <ac:chgData name="" userId="f745ffdfd97324ba" providerId="LiveId" clId="{30F705FD-E46F-46F5-858D-324C7E4494FF}" dt="2018-08-22T00:31:06.709" v="2561" actId="1076"/>
          <ac:spMkLst>
            <pc:docMk/>
            <pc:sldMk cId="1530312352" sldId="1858"/>
            <ac:spMk id="28" creationId="{4F4682A2-D298-4B80-B1F4-F4F685E7E49A}"/>
          </ac:spMkLst>
        </pc:spChg>
        <pc:spChg chg="add mod">
          <ac:chgData name="" userId="f745ffdfd97324ba" providerId="LiveId" clId="{30F705FD-E46F-46F5-858D-324C7E4494FF}" dt="2018-08-22T00:31:28.271" v="2569" actId="14100"/>
          <ac:spMkLst>
            <pc:docMk/>
            <pc:sldMk cId="1530312352" sldId="1858"/>
            <ac:spMk id="31" creationId="{B1B66A74-A246-4E86-A897-C4AEF4912E26}"/>
          </ac:spMkLst>
        </pc:spChg>
        <pc:spChg chg="add mod">
          <ac:chgData name="" userId="f745ffdfd97324ba" providerId="LiveId" clId="{30F705FD-E46F-46F5-858D-324C7E4494FF}" dt="2018-08-22T00:31:48.940" v="2576" actId="1076"/>
          <ac:spMkLst>
            <pc:docMk/>
            <pc:sldMk cId="1530312352" sldId="1858"/>
            <ac:spMk id="32" creationId="{35CF8316-1AC9-4558-BCD3-D0A6E7710DE5}"/>
          </ac:spMkLst>
        </pc:spChg>
        <pc:grpChg chg="add mod">
          <ac:chgData name="" userId="f745ffdfd97324ba" providerId="LiveId" clId="{30F705FD-E46F-46F5-858D-324C7E4494FF}" dt="2018-08-22T00:27:39.753" v="2522" actId="1076"/>
          <ac:grpSpMkLst>
            <pc:docMk/>
            <pc:sldMk cId="1530312352" sldId="1858"/>
            <ac:grpSpMk id="11" creationId="{97E57828-155B-443E-8892-0A458231B895}"/>
          </ac:grpSpMkLst>
        </pc:grpChg>
        <pc:grpChg chg="add mod">
          <ac:chgData name="" userId="f745ffdfd97324ba" providerId="LiveId" clId="{30F705FD-E46F-46F5-858D-324C7E4494FF}" dt="2018-08-22T00:30:01.810" v="2549" actId="1076"/>
          <ac:grpSpMkLst>
            <pc:docMk/>
            <pc:sldMk cId="1530312352" sldId="1858"/>
            <ac:grpSpMk id="14" creationId="{44F3F0EC-87F1-492D-8DB8-E0FC6532D082}"/>
          </ac:grpSpMkLst>
        </pc:grpChg>
        <pc:grpChg chg="add mod">
          <ac:chgData name="" userId="f745ffdfd97324ba" providerId="LiveId" clId="{30F705FD-E46F-46F5-858D-324C7E4494FF}" dt="2018-08-22T00:28:52.290" v="2538" actId="1076"/>
          <ac:grpSpMkLst>
            <pc:docMk/>
            <pc:sldMk cId="1530312352" sldId="1858"/>
            <ac:grpSpMk id="17" creationId="{7F95F01D-494C-4D4C-BAB4-AC6AFF1405BF}"/>
          </ac:grpSpMkLst>
        </pc:grpChg>
        <pc:grpChg chg="add mod">
          <ac:chgData name="" userId="f745ffdfd97324ba" providerId="LiveId" clId="{30F705FD-E46F-46F5-858D-324C7E4494FF}" dt="2018-08-22T00:27:29.960" v="2520" actId="14100"/>
          <ac:grpSpMkLst>
            <pc:docMk/>
            <pc:sldMk cId="1530312352" sldId="1858"/>
            <ac:grpSpMk id="20" creationId="{9F46F4E7-9ADA-4FE6-8ABC-7F4AEDA711F3}"/>
          </ac:grpSpMkLst>
        </pc:grpChg>
        <pc:grpChg chg="add mod">
          <ac:chgData name="" userId="f745ffdfd97324ba" providerId="LiveId" clId="{30F705FD-E46F-46F5-858D-324C7E4494FF}" dt="2018-08-22T00:31:58.953" v="2606" actId="1037"/>
          <ac:grpSpMkLst>
            <pc:docMk/>
            <pc:sldMk cId="1530312352" sldId="1858"/>
            <ac:grpSpMk id="23" creationId="{C3BF88E8-02EC-468A-BBD7-6EF604F4543E}"/>
          </ac:grpSpMkLst>
        </pc:grpChg>
        <pc:picChg chg="del">
          <ac:chgData name="" userId="f745ffdfd97324ba" providerId="LiveId" clId="{30F705FD-E46F-46F5-858D-324C7E4494FF}" dt="2018-08-22T00:20:01.571" v="2391" actId="478"/>
          <ac:picMkLst>
            <pc:docMk/>
            <pc:sldMk cId="1530312352" sldId="1858"/>
            <ac:picMk id="7" creationId="{CC6196DB-EDBC-4728-952B-BA1748260572}"/>
          </ac:picMkLst>
        </pc:picChg>
        <pc:picChg chg="add mod">
          <ac:chgData name="" userId="f745ffdfd97324ba" providerId="LiveId" clId="{30F705FD-E46F-46F5-858D-324C7E4494FF}" dt="2018-08-22T00:26:06.402" v="2435" actId="164"/>
          <ac:picMkLst>
            <pc:docMk/>
            <pc:sldMk cId="1530312352" sldId="1858"/>
            <ac:picMk id="8" creationId="{237B14F1-4146-4B8F-8EF4-DC4CF9A538D2}"/>
          </ac:picMkLst>
        </pc:picChg>
        <pc:picChg chg="del">
          <ac:chgData name="" userId="f745ffdfd97324ba" providerId="LiveId" clId="{30F705FD-E46F-46F5-858D-324C7E4494FF}" dt="2018-08-22T00:20:02.313" v="2392" actId="478"/>
          <ac:picMkLst>
            <pc:docMk/>
            <pc:sldMk cId="1530312352" sldId="1858"/>
            <ac:picMk id="9" creationId="{9BCA1E15-87B8-4876-9083-C9A0211C5C21}"/>
          </ac:picMkLst>
        </pc:picChg>
      </pc:sldChg>
      <pc:sldChg chg="addSp delSp modSp add">
        <pc:chgData name="" userId="f745ffdfd97324ba" providerId="LiveId" clId="{30F705FD-E46F-46F5-858D-324C7E4494FF}" dt="2018-08-22T00:38:48.170" v="2632" actId="26606"/>
        <pc:sldMkLst>
          <pc:docMk/>
          <pc:sldMk cId="2452542181" sldId="1859"/>
        </pc:sldMkLst>
        <pc:spChg chg="mod">
          <ac:chgData name="" userId="f745ffdfd97324ba" providerId="LiveId" clId="{30F705FD-E46F-46F5-858D-324C7E4494FF}" dt="2018-08-22T00:38:48.170" v="2632" actId="26606"/>
          <ac:spMkLst>
            <pc:docMk/>
            <pc:sldMk cId="2452542181" sldId="1859"/>
            <ac:spMk id="2" creationId="{00000000-0000-0000-0000-000000000000}"/>
          </ac:spMkLst>
        </pc:spChg>
        <pc:spChg chg="del">
          <ac:chgData name="" userId="f745ffdfd97324ba" providerId="LiveId" clId="{30F705FD-E46F-46F5-858D-324C7E4494FF}" dt="2018-08-22T00:38:20.703" v="2608" actId="478"/>
          <ac:spMkLst>
            <pc:docMk/>
            <pc:sldMk cId="2452542181" sldId="1859"/>
            <ac:spMk id="12" creationId="{CBE49CCB-82E2-4FCE-A45B-134E89FA310A}"/>
          </ac:spMkLst>
        </pc:spChg>
        <pc:spChg chg="del">
          <ac:chgData name="" userId="f745ffdfd97324ba" providerId="LiveId" clId="{30F705FD-E46F-46F5-858D-324C7E4494FF}" dt="2018-08-22T00:38:20.703" v="2608" actId="478"/>
          <ac:spMkLst>
            <pc:docMk/>
            <pc:sldMk cId="2452542181" sldId="1859"/>
            <ac:spMk id="13" creationId="{9F81759D-D886-4450-BC89-4F3CD0B6D1ED}"/>
          </ac:spMkLst>
        </pc:spChg>
        <pc:spChg chg="del">
          <ac:chgData name="" userId="f745ffdfd97324ba" providerId="LiveId" clId="{30F705FD-E46F-46F5-858D-324C7E4494FF}" dt="2018-08-22T00:38:20.703" v="2608" actId="478"/>
          <ac:spMkLst>
            <pc:docMk/>
            <pc:sldMk cId="2452542181" sldId="1859"/>
            <ac:spMk id="28" creationId="{4F4682A2-D298-4B80-B1F4-F4F685E7E49A}"/>
          </ac:spMkLst>
        </pc:spChg>
        <pc:spChg chg="del">
          <ac:chgData name="" userId="f745ffdfd97324ba" providerId="LiveId" clId="{30F705FD-E46F-46F5-858D-324C7E4494FF}" dt="2018-08-22T00:38:20.703" v="2608" actId="478"/>
          <ac:spMkLst>
            <pc:docMk/>
            <pc:sldMk cId="2452542181" sldId="1859"/>
            <ac:spMk id="31" creationId="{B1B66A74-A246-4E86-A897-C4AEF4912E26}"/>
          </ac:spMkLst>
        </pc:spChg>
        <pc:spChg chg="del">
          <ac:chgData name="" userId="f745ffdfd97324ba" providerId="LiveId" clId="{30F705FD-E46F-46F5-858D-324C7E4494FF}" dt="2018-08-22T00:38:20.703" v="2608" actId="478"/>
          <ac:spMkLst>
            <pc:docMk/>
            <pc:sldMk cId="2452542181" sldId="1859"/>
            <ac:spMk id="32" creationId="{35CF8316-1AC9-4558-BCD3-D0A6E7710DE5}"/>
          </ac:spMkLst>
        </pc:spChg>
        <pc:spChg chg="add del">
          <ac:chgData name="" userId="f745ffdfd97324ba" providerId="LiveId" clId="{30F705FD-E46F-46F5-858D-324C7E4494FF}" dt="2018-08-22T00:38:48.170" v="2632" actId="26606"/>
          <ac:spMkLst>
            <pc:docMk/>
            <pc:sldMk cId="2452542181" sldId="1859"/>
            <ac:spMk id="91" creationId="{4351DFE5-F63D-4BE0-BDA9-E3EB88F01AA5}"/>
          </ac:spMkLst>
        </pc:spChg>
        <pc:spChg chg="add del">
          <ac:chgData name="" userId="f745ffdfd97324ba" providerId="LiveId" clId="{30F705FD-E46F-46F5-858D-324C7E4494FF}" dt="2018-08-22T00:38:48.141" v="2631" actId="26606"/>
          <ac:spMkLst>
            <pc:docMk/>
            <pc:sldMk cId="2452542181" sldId="1859"/>
            <ac:spMk id="98" creationId="{86197D16-FE75-4A0E-A0C9-28C0F04A43DF}"/>
          </ac:spMkLst>
        </pc:spChg>
        <pc:spChg chg="add">
          <ac:chgData name="" userId="f745ffdfd97324ba" providerId="LiveId" clId="{30F705FD-E46F-46F5-858D-324C7E4494FF}" dt="2018-08-22T00:38:48.170" v="2632" actId="26606"/>
          <ac:spMkLst>
            <pc:docMk/>
            <pc:sldMk cId="2452542181" sldId="1859"/>
            <ac:spMk id="102" creationId="{23962611-DFD5-4092-AAFD-559E3DFCE2C9}"/>
          </ac:spMkLst>
        </pc:spChg>
        <pc:grpChg chg="del">
          <ac:chgData name="" userId="f745ffdfd97324ba" providerId="LiveId" clId="{30F705FD-E46F-46F5-858D-324C7E4494FF}" dt="2018-08-22T00:38:20.703" v="2608" actId="478"/>
          <ac:grpSpMkLst>
            <pc:docMk/>
            <pc:sldMk cId="2452542181" sldId="1859"/>
            <ac:grpSpMk id="11" creationId="{97E57828-155B-443E-8892-0A458231B895}"/>
          </ac:grpSpMkLst>
        </pc:grpChg>
        <pc:grpChg chg="del">
          <ac:chgData name="" userId="f745ffdfd97324ba" providerId="LiveId" clId="{30F705FD-E46F-46F5-858D-324C7E4494FF}" dt="2018-08-22T00:38:20.703" v="2608" actId="478"/>
          <ac:grpSpMkLst>
            <pc:docMk/>
            <pc:sldMk cId="2452542181" sldId="1859"/>
            <ac:grpSpMk id="14" creationId="{44F3F0EC-87F1-492D-8DB8-E0FC6532D082}"/>
          </ac:grpSpMkLst>
        </pc:grpChg>
        <pc:grpChg chg="del">
          <ac:chgData name="" userId="f745ffdfd97324ba" providerId="LiveId" clId="{30F705FD-E46F-46F5-858D-324C7E4494FF}" dt="2018-08-22T00:38:20.703" v="2608" actId="478"/>
          <ac:grpSpMkLst>
            <pc:docMk/>
            <pc:sldMk cId="2452542181" sldId="1859"/>
            <ac:grpSpMk id="17" creationId="{7F95F01D-494C-4D4C-BAB4-AC6AFF1405BF}"/>
          </ac:grpSpMkLst>
        </pc:grpChg>
        <pc:grpChg chg="del">
          <ac:chgData name="" userId="f745ffdfd97324ba" providerId="LiveId" clId="{30F705FD-E46F-46F5-858D-324C7E4494FF}" dt="2018-08-22T00:38:20.703" v="2608" actId="478"/>
          <ac:grpSpMkLst>
            <pc:docMk/>
            <pc:sldMk cId="2452542181" sldId="1859"/>
            <ac:grpSpMk id="20" creationId="{9F46F4E7-9ADA-4FE6-8ABC-7F4AEDA711F3}"/>
          </ac:grpSpMkLst>
        </pc:grpChg>
        <pc:grpChg chg="del">
          <ac:chgData name="" userId="f745ffdfd97324ba" providerId="LiveId" clId="{30F705FD-E46F-46F5-858D-324C7E4494FF}" dt="2018-08-22T00:38:20.703" v="2608" actId="478"/>
          <ac:grpSpMkLst>
            <pc:docMk/>
            <pc:sldMk cId="2452542181" sldId="1859"/>
            <ac:grpSpMk id="23" creationId="{C3BF88E8-02EC-468A-BBD7-6EF604F4543E}"/>
          </ac:grpSpMkLst>
        </pc:grpChg>
        <pc:picChg chg="add del">
          <ac:chgData name="" userId="f745ffdfd97324ba" providerId="LiveId" clId="{30F705FD-E46F-46F5-858D-324C7E4494FF}" dt="2018-08-22T00:38:48.170" v="2632" actId="26606"/>
          <ac:picMkLst>
            <pc:docMk/>
            <pc:sldMk cId="2452542181" sldId="1859"/>
            <ac:picMk id="93" creationId="{3AA16612-ACD2-4A16-8F2B-4514FD6BF28F}"/>
          </ac:picMkLst>
        </pc:picChg>
        <pc:picChg chg="add del">
          <ac:chgData name="" userId="f745ffdfd97324ba" providerId="LiveId" clId="{30F705FD-E46F-46F5-858D-324C7E4494FF}" dt="2018-08-22T00:38:48.141" v="2631" actId="26606"/>
          <ac:picMkLst>
            <pc:docMk/>
            <pc:sldMk cId="2452542181" sldId="1859"/>
            <ac:picMk id="100" creationId="{FA8FCEC6-4B30-4FF2-8B32-504BEAEA3A16}"/>
          </ac:picMkLst>
        </pc:picChg>
        <pc:picChg chg="add">
          <ac:chgData name="" userId="f745ffdfd97324ba" providerId="LiveId" clId="{30F705FD-E46F-46F5-858D-324C7E4494FF}" dt="2018-08-22T00:38:48.170" v="2632" actId="26606"/>
          <ac:picMkLst>
            <pc:docMk/>
            <pc:sldMk cId="2452542181" sldId="1859"/>
            <ac:picMk id="103" creationId="{2270F1FA-0425-408F-9861-80BF5AFB276D}"/>
          </ac:picMkLst>
        </pc:picChg>
      </pc:sldChg>
      <pc:sldChg chg="addSp delSp modSp add ord">
        <pc:chgData name="" userId="f745ffdfd97324ba" providerId="LiveId" clId="{30F705FD-E46F-46F5-858D-324C7E4494FF}" dt="2018-08-22T00:39:29.519" v="2658" actId="26606"/>
        <pc:sldMkLst>
          <pc:docMk/>
          <pc:sldMk cId="2503227779" sldId="1860"/>
        </pc:sldMkLst>
        <pc:spChg chg="mod">
          <ac:chgData name="" userId="f745ffdfd97324ba" providerId="LiveId" clId="{30F705FD-E46F-46F5-858D-324C7E4494FF}" dt="2018-08-22T00:39:29.519" v="2658" actId="26606"/>
          <ac:spMkLst>
            <pc:docMk/>
            <pc:sldMk cId="2503227779" sldId="1860"/>
            <ac:spMk id="2" creationId="{00000000-0000-0000-0000-000000000000}"/>
          </ac:spMkLst>
        </pc:spChg>
        <pc:spChg chg="del">
          <ac:chgData name="" userId="f745ffdfd97324ba" providerId="LiveId" clId="{30F705FD-E46F-46F5-858D-324C7E4494FF}" dt="2018-08-22T00:39:29.519" v="2658" actId="26606"/>
          <ac:spMkLst>
            <pc:docMk/>
            <pc:sldMk cId="2503227779" sldId="1860"/>
            <ac:spMk id="102" creationId="{23962611-DFD5-4092-AAFD-559E3DFCE2C9}"/>
          </ac:spMkLst>
        </pc:spChg>
        <pc:spChg chg="add">
          <ac:chgData name="" userId="f745ffdfd97324ba" providerId="LiveId" clId="{30F705FD-E46F-46F5-858D-324C7E4494FF}" dt="2018-08-22T00:39:29.519" v="2658" actId="26606"/>
          <ac:spMkLst>
            <pc:docMk/>
            <pc:sldMk cId="2503227779" sldId="1860"/>
            <ac:spMk id="108" creationId="{86197D16-FE75-4A0E-A0C9-28C0F04A43DF}"/>
          </ac:spMkLst>
        </pc:spChg>
        <pc:picChg chg="del">
          <ac:chgData name="" userId="f745ffdfd97324ba" providerId="LiveId" clId="{30F705FD-E46F-46F5-858D-324C7E4494FF}" dt="2018-08-22T00:39:29.519" v="2658" actId="26606"/>
          <ac:picMkLst>
            <pc:docMk/>
            <pc:sldMk cId="2503227779" sldId="1860"/>
            <ac:picMk id="103" creationId="{2270F1FA-0425-408F-9861-80BF5AFB276D}"/>
          </ac:picMkLst>
        </pc:picChg>
        <pc:picChg chg="add">
          <ac:chgData name="" userId="f745ffdfd97324ba" providerId="LiveId" clId="{30F705FD-E46F-46F5-858D-324C7E4494FF}" dt="2018-08-22T00:39:29.519" v="2658" actId="26606"/>
          <ac:picMkLst>
            <pc:docMk/>
            <pc:sldMk cId="2503227779" sldId="1860"/>
            <ac:picMk id="110" creationId="{FA8FCEC6-4B30-4FF2-8B32-504BEAEA3A16}"/>
          </ac:picMkLst>
        </pc:picChg>
      </pc:sldChg>
      <pc:sldChg chg="modSp add ord">
        <pc:chgData name="" userId="f745ffdfd97324ba" providerId="LiveId" clId="{30F705FD-E46F-46F5-858D-324C7E4494FF}" dt="2018-08-22T00:39:52.249" v="2696" actId="14100"/>
        <pc:sldMkLst>
          <pc:docMk/>
          <pc:sldMk cId="2057901590" sldId="1861"/>
        </pc:sldMkLst>
        <pc:spChg chg="mod">
          <ac:chgData name="" userId="f745ffdfd97324ba" providerId="LiveId" clId="{30F705FD-E46F-46F5-858D-324C7E4494FF}" dt="2018-08-22T00:39:52.249" v="2696" actId="14100"/>
          <ac:spMkLst>
            <pc:docMk/>
            <pc:sldMk cId="2057901590" sldId="1861"/>
            <ac:spMk id="2" creationId="{00000000-0000-0000-0000-000000000000}"/>
          </ac:spMkLst>
        </pc:spChg>
      </pc:sldChg>
      <pc:sldChg chg="modSp add ord">
        <pc:chgData name="" userId="f745ffdfd97324ba" providerId="LiveId" clId="{30F705FD-E46F-46F5-858D-324C7E4494FF}" dt="2018-08-22T00:40:10.227" v="2702" actId="20577"/>
        <pc:sldMkLst>
          <pc:docMk/>
          <pc:sldMk cId="3650079646" sldId="1862"/>
        </pc:sldMkLst>
        <pc:spChg chg="mod">
          <ac:chgData name="" userId="f745ffdfd97324ba" providerId="LiveId" clId="{30F705FD-E46F-46F5-858D-324C7E4494FF}" dt="2018-08-22T00:40:10.227" v="2702" actId="20577"/>
          <ac:spMkLst>
            <pc:docMk/>
            <pc:sldMk cId="3650079646" sldId="1862"/>
            <ac:spMk id="2" creationId="{00000000-0000-0000-0000-000000000000}"/>
          </ac:spMkLst>
        </pc:spChg>
      </pc:sldChg>
      <pc:sldChg chg="modSp add ord">
        <pc:chgData name="" userId="f745ffdfd97324ba" providerId="LiveId" clId="{30F705FD-E46F-46F5-858D-324C7E4494FF}" dt="2018-08-22T00:40:35.919" v="2720" actId="20577"/>
        <pc:sldMkLst>
          <pc:docMk/>
          <pc:sldMk cId="3906033434" sldId="1863"/>
        </pc:sldMkLst>
        <pc:spChg chg="mod">
          <ac:chgData name="" userId="f745ffdfd97324ba" providerId="LiveId" clId="{30F705FD-E46F-46F5-858D-324C7E4494FF}" dt="2018-08-22T00:40:35.919" v="2720" actId="20577"/>
          <ac:spMkLst>
            <pc:docMk/>
            <pc:sldMk cId="3906033434" sldId="1863"/>
            <ac:spMk id="2" creationId="{00000000-0000-0000-0000-000000000000}"/>
          </ac:spMkLst>
        </pc:spChg>
      </pc:sldChg>
      <pc:sldChg chg="modSp add ord">
        <pc:chgData name="" userId="f745ffdfd97324ba" providerId="LiveId" clId="{30F705FD-E46F-46F5-858D-324C7E4494FF}" dt="2018-08-22T00:40:57.658" v="2739" actId="27636"/>
        <pc:sldMkLst>
          <pc:docMk/>
          <pc:sldMk cId="3989886512" sldId="1864"/>
        </pc:sldMkLst>
        <pc:spChg chg="mod">
          <ac:chgData name="" userId="f745ffdfd97324ba" providerId="LiveId" clId="{30F705FD-E46F-46F5-858D-324C7E4494FF}" dt="2018-08-22T00:40:57.658" v="2739" actId="27636"/>
          <ac:spMkLst>
            <pc:docMk/>
            <pc:sldMk cId="3989886512" sldId="1864"/>
            <ac:spMk id="2" creationId="{00000000-0000-0000-0000-000000000000}"/>
          </ac:spMkLst>
        </pc:spChg>
      </pc:sldChg>
      <pc:sldChg chg="addSp delSp modSp add mod setBg delDesignElem">
        <pc:chgData name="" userId="f745ffdfd97324ba" providerId="LiveId" clId="{30F705FD-E46F-46F5-858D-324C7E4494FF}" dt="2018-08-22T00:46:57.598" v="2830" actId="1076"/>
        <pc:sldMkLst>
          <pc:docMk/>
          <pc:sldMk cId="21808559" sldId="1865"/>
        </pc:sldMkLst>
        <pc:spChg chg="mod">
          <ac:chgData name="" userId="f745ffdfd97324ba" providerId="LiveId" clId="{30F705FD-E46F-46F5-858D-324C7E4494FF}" dt="2018-08-22T00:46:57.598" v="2830" actId="1076"/>
          <ac:spMkLst>
            <pc:docMk/>
            <pc:sldMk cId="21808559" sldId="1865"/>
            <ac:spMk id="2" creationId="{00000000-0000-0000-0000-000000000000}"/>
          </ac:spMkLst>
        </pc:spChg>
        <pc:spChg chg="add">
          <ac:chgData name="" userId="f745ffdfd97324ba" providerId="LiveId" clId="{30F705FD-E46F-46F5-858D-324C7E4494FF}" dt="2018-08-22T00:46:26.488" v="2815" actId="26606"/>
          <ac:spMkLst>
            <pc:docMk/>
            <pc:sldMk cId="21808559" sldId="1865"/>
            <ac:spMk id="9" creationId="{35555856-9970-4BC3-9AA9-6A917F53AFBD}"/>
          </ac:spMkLst>
        </pc:spChg>
        <pc:spChg chg="add">
          <ac:chgData name="" userId="f745ffdfd97324ba" providerId="LiveId" clId="{30F705FD-E46F-46F5-858D-324C7E4494FF}" dt="2018-08-22T00:46:26.488" v="2815" actId="26606"/>
          <ac:spMkLst>
            <pc:docMk/>
            <pc:sldMk cId="21808559" sldId="1865"/>
            <ac:spMk id="13" creationId="{13722DD7-BA73-4776-93A3-94491FEF7260}"/>
          </ac:spMkLst>
        </pc:spChg>
        <pc:spChg chg="del">
          <ac:chgData name="" userId="f745ffdfd97324ba" providerId="LiveId" clId="{30F705FD-E46F-46F5-858D-324C7E4494FF}" dt="2018-08-22T00:45:59.458" v="2781"/>
          <ac:spMkLst>
            <pc:docMk/>
            <pc:sldMk cId="21808559" sldId="1865"/>
            <ac:spMk id="102" creationId="{23962611-DFD5-4092-AAFD-559E3DFCE2C9}"/>
          </ac:spMkLst>
        </pc:spChg>
        <pc:picChg chg="add">
          <ac:chgData name="" userId="f745ffdfd97324ba" providerId="LiveId" clId="{30F705FD-E46F-46F5-858D-324C7E4494FF}" dt="2018-08-22T00:46:26.488" v="2815" actId="26606"/>
          <ac:picMkLst>
            <pc:docMk/>
            <pc:sldMk cId="21808559" sldId="1865"/>
            <ac:picMk id="6" creationId="{67623BD8-1772-4C26-AB4D-4B2E93F8AF52}"/>
          </ac:picMkLst>
        </pc:picChg>
        <pc:picChg chg="add">
          <ac:chgData name="" userId="f745ffdfd97324ba" providerId="LiveId" clId="{30F705FD-E46F-46F5-858D-324C7E4494FF}" dt="2018-08-22T00:46:26.488" v="2815" actId="26606"/>
          <ac:picMkLst>
            <pc:docMk/>
            <pc:sldMk cId="21808559" sldId="1865"/>
            <ac:picMk id="11" creationId="{7F487851-BFAF-46D8-A1ED-50CAD6E46F59}"/>
          </ac:picMkLst>
        </pc:picChg>
        <pc:picChg chg="del">
          <ac:chgData name="" userId="f745ffdfd97324ba" providerId="LiveId" clId="{30F705FD-E46F-46F5-858D-324C7E4494FF}" dt="2018-08-22T00:45:59.458" v="2781"/>
          <ac:picMkLst>
            <pc:docMk/>
            <pc:sldMk cId="21808559" sldId="1865"/>
            <ac:picMk id="103" creationId="{2270F1FA-0425-408F-9861-80BF5AFB276D}"/>
          </ac:picMkLst>
        </pc:picChg>
      </pc:sldChg>
      <pc:sldChg chg="modSp add">
        <pc:chgData name="" userId="f745ffdfd97324ba" providerId="LiveId" clId="{30F705FD-E46F-46F5-858D-324C7E4494FF}" dt="2018-08-22T00:47:14.198" v="2847" actId="20577"/>
        <pc:sldMkLst>
          <pc:docMk/>
          <pc:sldMk cId="4195078174" sldId="1866"/>
        </pc:sldMkLst>
        <pc:spChg chg="mod">
          <ac:chgData name="" userId="f745ffdfd97324ba" providerId="LiveId" clId="{30F705FD-E46F-46F5-858D-324C7E4494FF}" dt="2018-08-22T00:47:14.198" v="2847" actId="20577"/>
          <ac:spMkLst>
            <pc:docMk/>
            <pc:sldMk cId="4195078174" sldId="1866"/>
            <ac:spMk id="2" creationId="{00000000-0000-0000-0000-000000000000}"/>
          </ac:spMkLst>
        </pc:spChg>
      </pc:sldChg>
      <pc:sldChg chg="addSp delSp modSp add ord delDesignElem">
        <pc:chgData name="" userId="f745ffdfd97324ba" providerId="LiveId" clId="{30F705FD-E46F-46F5-858D-324C7E4494FF}" dt="2018-08-27T13:16:31.811" v="3226" actId="1076"/>
        <pc:sldMkLst>
          <pc:docMk/>
          <pc:sldMk cId="527116464" sldId="1868"/>
        </pc:sldMkLst>
        <pc:spChg chg="add mod">
          <ac:chgData name="" userId="f745ffdfd97324ba" providerId="LiveId" clId="{30F705FD-E46F-46F5-858D-324C7E4494FF}" dt="2018-08-27T13:16:31.811" v="3226" actId="1076"/>
          <ac:spMkLst>
            <pc:docMk/>
            <pc:sldMk cId="527116464" sldId="1868"/>
            <ac:spMk id="2" creationId="{A673538C-4398-492F-A2AB-226EABF6BDC3}"/>
          </ac:spMkLst>
        </pc:spChg>
        <pc:spChg chg="add del mod">
          <ac:chgData name="" userId="f745ffdfd97324ba" providerId="LiveId" clId="{30F705FD-E46F-46F5-858D-324C7E4494FF}" dt="2018-08-22T00:54:13.148" v="3038" actId="478"/>
          <ac:spMkLst>
            <pc:docMk/>
            <pc:sldMk cId="527116464" sldId="1868"/>
            <ac:spMk id="3" creationId="{5EE5F61B-4884-4622-9E05-2C4ED0F4C4BC}"/>
          </ac:spMkLst>
        </pc:spChg>
        <pc:spChg chg="add del mod">
          <ac:chgData name="" userId="f745ffdfd97324ba" providerId="LiveId" clId="{30F705FD-E46F-46F5-858D-324C7E4494FF}" dt="2018-08-22T00:55:19.258" v="3059" actId="478"/>
          <ac:spMkLst>
            <pc:docMk/>
            <pc:sldMk cId="527116464" sldId="1868"/>
            <ac:spMk id="4" creationId="{C122D4FD-E8FB-46E3-A0C8-340DE9A45653}"/>
          </ac:spMkLst>
        </pc:spChg>
        <pc:spChg chg="del">
          <ac:chgData name="" userId="f745ffdfd97324ba" providerId="LiveId" clId="{30F705FD-E46F-46F5-858D-324C7E4494FF}" dt="2018-08-22T00:54:10.118" v="3037" actId="478"/>
          <ac:spMkLst>
            <pc:docMk/>
            <pc:sldMk cId="527116464" sldId="1868"/>
            <ac:spMk id="6" creationId="{00000000-0000-0000-0000-000000000000}"/>
          </ac:spMkLst>
        </pc:spChg>
        <pc:spChg chg="add del mod">
          <ac:chgData name="" userId="f745ffdfd97324ba" providerId="LiveId" clId="{30F705FD-E46F-46F5-858D-324C7E4494FF}" dt="2018-08-22T00:55:22.688" v="3061" actId="478"/>
          <ac:spMkLst>
            <pc:docMk/>
            <pc:sldMk cId="527116464" sldId="1868"/>
            <ac:spMk id="7" creationId="{A94C6965-ED0D-4070-9E3A-44303C2F3487}"/>
          </ac:spMkLst>
        </pc:spChg>
        <pc:spChg chg="del mod">
          <ac:chgData name="" userId="f745ffdfd97324ba" providerId="LiveId" clId="{30F705FD-E46F-46F5-858D-324C7E4494FF}" dt="2018-08-22T00:55:21.268" v="3060" actId="478"/>
          <ac:spMkLst>
            <pc:docMk/>
            <pc:sldMk cId="527116464" sldId="1868"/>
            <ac:spMk id="17" creationId="{00000000-0000-0000-0000-000000000000}"/>
          </ac:spMkLst>
        </pc:spChg>
        <pc:spChg chg="del">
          <ac:chgData name="" userId="f745ffdfd97324ba" providerId="LiveId" clId="{30F705FD-E46F-46F5-858D-324C7E4494FF}" dt="2018-08-22T00:55:16.591" v="3057"/>
          <ac:spMkLst>
            <pc:docMk/>
            <pc:sldMk cId="527116464" sldId="1868"/>
            <ac:spMk id="22" creationId="{4351DFE5-F63D-4BE0-BDA9-E3EB88F01AA5}"/>
          </ac:spMkLst>
        </pc:spChg>
        <pc:picChg chg="add">
          <ac:chgData name="" userId="f745ffdfd97324ba" providerId="LiveId" clId="{30F705FD-E46F-46F5-858D-324C7E4494FF}" dt="2018-08-22T00:55:25.127" v="3062"/>
          <ac:picMkLst>
            <pc:docMk/>
            <pc:sldMk cId="527116464" sldId="1868"/>
            <ac:picMk id="8" creationId="{454A1371-3AC2-4E04-B445-6A45BCC94967}"/>
          </ac:picMkLst>
        </pc:picChg>
        <pc:picChg chg="del">
          <ac:chgData name="" userId="f745ffdfd97324ba" providerId="LiveId" clId="{30F705FD-E46F-46F5-858D-324C7E4494FF}" dt="2018-08-22T00:55:16.591" v="3057"/>
          <ac:picMkLst>
            <pc:docMk/>
            <pc:sldMk cId="527116464" sldId="1868"/>
            <ac:picMk id="24" creationId="{3AA16612-ACD2-4A16-8F2B-4514FD6BF28F}"/>
          </ac:picMkLst>
        </pc:picChg>
      </pc:sldChg>
      <pc:sldChg chg="modSp add ord">
        <pc:chgData name="" userId="f745ffdfd97324ba" providerId="LiveId" clId="{30F705FD-E46F-46F5-858D-324C7E4494FF}" dt="2018-08-27T02:29:33.684" v="3090" actId="20577"/>
        <pc:sldMkLst>
          <pc:docMk/>
          <pc:sldMk cId="3829404476" sldId="1869"/>
        </pc:sldMkLst>
        <pc:spChg chg="mod">
          <ac:chgData name="" userId="f745ffdfd97324ba" providerId="LiveId" clId="{30F705FD-E46F-46F5-858D-324C7E4494FF}" dt="2018-08-27T02:29:33.684" v="3090" actId="20577"/>
          <ac:spMkLst>
            <pc:docMk/>
            <pc:sldMk cId="3829404476" sldId="1869"/>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5/11/2019 7:33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5/11/2019 7:33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5/11/2019 7:33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5/11/2019 7:33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38502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5/11/2019 7:33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1887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5/11/2019 7:33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691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5/11/2019 7:33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31079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271273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whatever in you need to </a:t>
            </a:r>
            <a:r>
              <a:rPr lang="en-US" dirty="0" err="1"/>
              <a:t>to</a:t>
            </a:r>
            <a:r>
              <a:rPr lang="en-US" dirty="0"/>
              <a:t> get me there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5/11/2019 7:33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346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result. Yes more lines in this example, but ensures it stays in that state.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5/11/2019 7:33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4340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5/11/2019 7:33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4171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5E1CDB-60B5-4831-9644-944539EAE173}" type="slidenum">
              <a:rPr lang="en-US" smtClean="0"/>
              <a:t>23</a:t>
            </a:fld>
            <a:endParaRPr lang="en-US"/>
          </a:p>
        </p:txBody>
      </p:sp>
    </p:spTree>
    <p:extLst>
      <p:ext uri="{BB962C8B-B14F-4D97-AF65-F5344CB8AC3E}">
        <p14:creationId xmlns:p14="http://schemas.microsoft.com/office/powerpoint/2010/main" val="4198231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3.jp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3.jp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dirty="0"/>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a:p>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5/11/2019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dirty="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dirty="0">
                <a:solidFill>
                  <a:srgbClr val="231F20"/>
                </a:solidFill>
                <a:effectLst/>
                <a:latin typeface="Segoe UI" panose="020B0502040204020203" pitchFamily="34" charset="0"/>
                <a:cs typeface="Segoe UI" panose="020B0502040204020203" pitchFamily="34" charset="0"/>
              </a:rPr>
              <a:t>11 </a:t>
            </a:r>
            <a:r>
              <a:rPr lang="en-CA" sz="2400" b="1" spc="0" dirty="0" err="1">
                <a:solidFill>
                  <a:srgbClr val="231F20"/>
                </a:solidFill>
                <a:effectLst/>
                <a:latin typeface="Segoe UI" panose="020B0502040204020203" pitchFamily="34" charset="0"/>
                <a:cs typeface="Segoe UI" panose="020B0502040204020203" pitchFamily="34" charset="0"/>
              </a:rPr>
              <a:t>mai</a:t>
            </a:r>
            <a:r>
              <a:rPr lang="en-CA" sz="2400" b="1" spc="0" dirty="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dirty="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dirty="0"/>
              <a:t>Session Title</a:t>
            </a:r>
            <a:endParaRPr lang="en-US" sz="2670" dirty="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dirty="0"/>
              <a:t>Speaker Name</a:t>
            </a:r>
          </a:p>
        </p:txBody>
      </p:sp>
    </p:spTree>
    <p:extLst>
      <p:ext uri="{BB962C8B-B14F-4D97-AF65-F5344CB8AC3E}">
        <p14:creationId xmlns:p14="http://schemas.microsoft.com/office/powerpoint/2010/main" val="2053476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dirty="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dirty="0">
                <a:effectLst/>
                <a:latin typeface="Segoe UI" panose="020B0502040204020203" pitchFamily="34" charset="0"/>
                <a:cs typeface="Segoe UI" panose="020B0502040204020203" pitchFamily="34" charset="0"/>
              </a:rPr>
              <a:t>La tradition continue!</a:t>
            </a:r>
            <a:endParaRPr lang="en-CA" sz="3600" dirty="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dirty="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84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dirty="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dirty="0">
                <a:solidFill>
                  <a:srgbClr val="231F20"/>
                </a:solidFill>
                <a:effectLst/>
                <a:latin typeface="Segoe UI" panose="020B0502040204020203" pitchFamily="34" charset="0"/>
                <a:cs typeface="Segoe UI" panose="020B0502040204020203" pitchFamily="34" charset="0"/>
              </a:rPr>
              <a:t>11 </a:t>
            </a:r>
            <a:r>
              <a:rPr lang="en-CA" sz="2400" b="1" spc="0" dirty="0" err="1">
                <a:solidFill>
                  <a:srgbClr val="231F20"/>
                </a:solidFill>
                <a:effectLst/>
                <a:latin typeface="Segoe UI" panose="020B0502040204020203" pitchFamily="34" charset="0"/>
                <a:cs typeface="Segoe UI" panose="020B0502040204020203" pitchFamily="34" charset="0"/>
              </a:rPr>
              <a:t>mai</a:t>
            </a:r>
            <a:r>
              <a:rPr lang="en-CA" sz="2400" b="1" spc="0" dirty="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dirty="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dirty="0"/>
              <a:t>Session Title</a:t>
            </a:r>
            <a:endParaRPr lang="en-US" sz="2670" dirty="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dirty="0"/>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dirty="0"/>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dirty="0"/>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dirty="0"/>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dirty="0"/>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dirty="0"/>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dirty="0"/>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dirty="0"/>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dirty="0"/>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dirty="0"/>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dirty="0"/>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dirty="0"/>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dirty="0"/>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dirty="0"/>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dirty="0"/>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dirty="0"/>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dirty="0"/>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dirty="0"/>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dirty="0"/>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dirty="0"/>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dirty="0"/>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dirty="0"/>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dirty="0"/>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dirty="0"/>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dirty="0"/>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dirty="0"/>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dirty="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dirty="0">
                <a:effectLst/>
                <a:latin typeface="Segoe UI" panose="020B0502040204020203" pitchFamily="34" charset="0"/>
                <a:cs typeface="Segoe UI" panose="020B0502040204020203" pitchFamily="34" charset="0"/>
              </a:rPr>
              <a:t>La tradition continue!</a:t>
            </a:r>
            <a:endParaRPr lang="en-CA" sz="3600" dirty="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dirty="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dirty="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dirty="0">
                <a:solidFill>
                  <a:srgbClr val="00539F"/>
                </a:solidFill>
                <a:latin typeface="+mj-lt"/>
              </a:rPr>
              <a:t>Merci à </a:t>
            </a:r>
            <a:r>
              <a:rPr lang="en-US" sz="5400" spc="-70" dirty="0" err="1">
                <a:solidFill>
                  <a:srgbClr val="00539F"/>
                </a:solidFill>
                <a:latin typeface="+mj-lt"/>
              </a:rPr>
              <a:t>nos</a:t>
            </a:r>
            <a:r>
              <a:rPr lang="en-US" sz="5400" spc="-70" dirty="0">
                <a:solidFill>
                  <a:srgbClr val="00539F"/>
                </a:solidFill>
                <a:latin typeface="+mj-lt"/>
              </a:rPr>
              <a:t> </a:t>
            </a:r>
            <a:r>
              <a:rPr lang="en-US" sz="5400" spc="-70" dirty="0" err="1">
                <a:solidFill>
                  <a:srgbClr val="00539F"/>
                </a:solidFill>
                <a:latin typeface="+mj-lt"/>
              </a:rPr>
              <a:t>partenaires</a:t>
            </a:r>
            <a:r>
              <a:rPr lang="en-US" sz="5400" spc="-70" dirty="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dirty="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dirty="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dirty="0"/>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12.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5/11/2019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18">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dirty="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3" Type="http://schemas.openxmlformats.org/officeDocument/2006/relationships/hyperlink" Target="https://aka.ms/SharePointDSC" TargetMode="External"/><Relationship Id="rId2" Type="http://schemas.openxmlformats.org/officeDocument/2006/relationships/image" Target="../media/image34.jp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47.emf"/></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9.png"/><Relationship Id="rId7" Type="http://schemas.openxmlformats.org/officeDocument/2006/relationships/image" Target="../media/image52.jp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6" Type="http://schemas.openxmlformats.org/officeDocument/2006/relationships/image" Target="../media/image27.jpg"/><Relationship Id="rId5" Type="http://schemas.openxmlformats.org/officeDocument/2006/relationships/image" Target="../media/image51.jpg"/><Relationship Id="rId10" Type="http://schemas.openxmlformats.org/officeDocument/2006/relationships/image" Target="../media/image55.png"/><Relationship Id="rId4" Type="http://schemas.openxmlformats.org/officeDocument/2006/relationships/image" Target="../media/image50.jp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ikCharlebois/conferences"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27.jpg"/></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go.microsoft.com/fwlink/p/?LinkID=698279&amp;culture=en-US&amp;country=US" TargetMode="External"/><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75D9-05E3-46B9-86F2-A027FD2B4C60}"/>
              </a:ext>
            </a:extLst>
          </p:cNvPr>
          <p:cNvSpPr>
            <a:spLocks noGrp="1"/>
          </p:cNvSpPr>
          <p:nvPr>
            <p:ph type="title"/>
          </p:nvPr>
        </p:nvSpPr>
        <p:spPr/>
        <p:txBody>
          <a:bodyPr>
            <a:normAutofit/>
          </a:bodyPr>
          <a:lstStyle/>
          <a:p>
            <a:r>
              <a:rPr lang="en-US" dirty="0"/>
              <a:t>PowerShell Desired State Configuration pour Office 365</a:t>
            </a:r>
            <a:endParaRPr lang="en-CA" dirty="0"/>
          </a:p>
        </p:txBody>
      </p:sp>
      <p:sp>
        <p:nvSpPr>
          <p:cNvPr id="3" name="Text Placeholder 2">
            <a:extLst>
              <a:ext uri="{FF2B5EF4-FFF2-40B4-BE49-F238E27FC236}">
                <a16:creationId xmlns:a16="http://schemas.microsoft.com/office/drawing/2014/main" id="{90EEF2C3-992F-4B30-B903-31D3572CC132}"/>
              </a:ext>
            </a:extLst>
          </p:cNvPr>
          <p:cNvSpPr>
            <a:spLocks noGrp="1"/>
          </p:cNvSpPr>
          <p:nvPr>
            <p:ph type="body" sz="quarter" idx="16"/>
          </p:nvPr>
        </p:nvSpPr>
        <p:spPr/>
        <p:txBody>
          <a:bodyPr>
            <a:normAutofit fontScale="62500" lnSpcReduction="20000"/>
          </a:bodyPr>
          <a:lstStyle/>
          <a:p>
            <a:r>
              <a:rPr lang="en-CA" dirty="0"/>
              <a:t>Nik Charlebois</a:t>
            </a:r>
          </a:p>
          <a:p>
            <a:r>
              <a:rPr lang="en-CA" dirty="0"/>
              <a:t>Senior Premier Field Engineer</a:t>
            </a:r>
          </a:p>
          <a:p>
            <a:endParaRPr lang="en-CA" dirty="0"/>
          </a:p>
        </p:txBody>
      </p:sp>
    </p:spTree>
    <p:extLst>
      <p:ext uri="{BB962C8B-B14F-4D97-AF65-F5344CB8AC3E}">
        <p14:creationId xmlns:p14="http://schemas.microsoft.com/office/powerpoint/2010/main" val="79017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dirty="0" err="1">
                <a:solidFill>
                  <a:schemeClr val="bg1"/>
                </a:solidFill>
                <a:ea typeface="+mj-ea"/>
                <a:cs typeface="+mj-cs"/>
              </a:rPr>
              <a:t>Différence</a:t>
            </a:r>
            <a:r>
              <a:rPr lang="en-US" sz="4400" dirty="0">
                <a:solidFill>
                  <a:schemeClr val="bg1"/>
                </a:solidFill>
                <a:ea typeface="+mj-ea"/>
                <a:cs typeface="+mj-cs"/>
              </a:rPr>
              <a:t> avec le PowerShell “Classique”</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err="1">
                <a:solidFill>
                  <a:schemeClr val="tx1"/>
                </a:solidFill>
                <a:latin typeface="+mn-lt"/>
                <a:cs typeface="+mn-cs"/>
              </a:rPr>
              <a:t>C’est</a:t>
            </a:r>
            <a:r>
              <a:rPr lang="en-US" sz="2400" dirty="0">
                <a:solidFill>
                  <a:schemeClr val="tx1"/>
                </a:solidFill>
                <a:latin typeface="+mn-lt"/>
                <a:cs typeface="+mn-cs"/>
              </a:rPr>
              <a:t> </a:t>
            </a:r>
            <a:r>
              <a:rPr lang="en-US" sz="2400" dirty="0" err="1">
                <a:solidFill>
                  <a:schemeClr val="tx1"/>
                </a:solidFill>
                <a:latin typeface="+mn-lt"/>
                <a:cs typeface="+mn-cs"/>
              </a:rPr>
              <a:t>une</a:t>
            </a:r>
            <a:r>
              <a:rPr lang="en-US" sz="2400" dirty="0">
                <a:solidFill>
                  <a:schemeClr val="tx1"/>
                </a:solidFill>
                <a:latin typeface="+mn-lt"/>
                <a:cs typeface="+mn-cs"/>
              </a:rPr>
              <a:t> </a:t>
            </a:r>
            <a:r>
              <a:rPr lang="en-US" sz="2400" dirty="0" err="1">
                <a:solidFill>
                  <a:schemeClr val="tx1"/>
                </a:solidFill>
                <a:latin typeface="+mn-lt"/>
                <a:cs typeface="+mn-cs"/>
              </a:rPr>
              <a:t>approche</a:t>
            </a:r>
            <a:r>
              <a:rPr lang="en-US" sz="2400" dirty="0">
                <a:solidFill>
                  <a:schemeClr val="tx1"/>
                </a:solidFill>
                <a:latin typeface="+mn-lt"/>
                <a:cs typeface="+mn-cs"/>
              </a:rPr>
              <a:t> </a:t>
            </a:r>
            <a:r>
              <a:rPr lang="en-US" sz="2400" dirty="0" err="1">
                <a:solidFill>
                  <a:schemeClr val="tx1"/>
                </a:solidFill>
                <a:latin typeface="+mn-lt"/>
                <a:cs typeface="+mn-cs"/>
              </a:rPr>
              <a:t>déclarative</a:t>
            </a:r>
            <a:r>
              <a:rPr lang="en-US" sz="2400" dirty="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5" name="Picture 4">
            <a:extLst>
              <a:ext uri="{FF2B5EF4-FFF2-40B4-BE49-F238E27FC236}">
                <a16:creationId xmlns:a16="http://schemas.microsoft.com/office/drawing/2014/main" id="{71C4BAC0-782D-438F-9B2D-8C1BCBD29132}"/>
              </a:ext>
            </a:extLst>
          </p:cNvPr>
          <p:cNvPicPr>
            <a:picLocks noChangeAspect="1"/>
          </p:cNvPicPr>
          <p:nvPr/>
        </p:nvPicPr>
        <p:blipFill>
          <a:blip r:embed="rId3"/>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3271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CBA254-5FBF-4CF0-BB26-1BD939E157D0}"/>
              </a:ext>
            </a:extLst>
          </p:cNvPr>
          <p:cNvPicPr>
            <a:picLocks noChangeAspect="1"/>
          </p:cNvPicPr>
          <p:nvPr/>
        </p:nvPicPr>
        <p:blipFill>
          <a:blip r:embed="rId3"/>
          <a:stretch>
            <a:fillRect/>
          </a:stretch>
        </p:blipFill>
        <p:spPr>
          <a:xfrm>
            <a:off x="1697185" y="670320"/>
            <a:ext cx="10306050" cy="160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8C0310A-0A1B-48B8-BE7A-5F2FCAD87A56}"/>
              </a:ext>
            </a:extLst>
          </p:cNvPr>
          <p:cNvSpPr txBox="1"/>
          <p:nvPr/>
        </p:nvSpPr>
        <p:spPr>
          <a:xfrm>
            <a:off x="242453" y="1156855"/>
            <a:ext cx="1364674"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Imp</a:t>
            </a:r>
            <a:r>
              <a:rPr lang="fr-CA" sz="2000" b="1" dirty="0" err="1">
                <a:gradFill>
                  <a:gsLst>
                    <a:gs pos="2917">
                      <a:schemeClr val="tx1"/>
                    </a:gs>
                    <a:gs pos="30000">
                      <a:schemeClr val="tx1"/>
                    </a:gs>
                  </a:gsLst>
                  <a:lin ang="5400000" scaled="0"/>
                </a:gradFill>
              </a:rPr>
              <a:t>érative</a:t>
            </a:r>
            <a:endParaRPr lang="en-US" sz="2000" b="1"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530E8331-41B8-4087-AF5D-E4545D9DB9E8}"/>
              </a:ext>
            </a:extLst>
          </p:cNvPr>
          <p:cNvSpPr txBox="1"/>
          <p:nvPr/>
        </p:nvSpPr>
        <p:spPr>
          <a:xfrm>
            <a:off x="242453" y="4006211"/>
            <a:ext cx="1364674" cy="307777"/>
          </a:xfrm>
          <a:prstGeom prst="rect">
            <a:avLst/>
          </a:prstGeom>
          <a:noFill/>
        </p:spPr>
        <p:txBody>
          <a:bodyPr wrap="square" lIns="0" tIns="0" rIns="0" bIns="0" rtlCol="0">
            <a:spAutoFit/>
          </a:bodyPr>
          <a:lstStyle/>
          <a:p>
            <a:pPr algn="l"/>
            <a:r>
              <a:rPr lang="en-US" sz="2000" b="1" dirty="0" err="1">
                <a:gradFill>
                  <a:gsLst>
                    <a:gs pos="2917">
                      <a:schemeClr val="tx1"/>
                    </a:gs>
                    <a:gs pos="30000">
                      <a:schemeClr val="tx1"/>
                    </a:gs>
                  </a:gsLst>
                  <a:lin ang="5400000" scaled="0"/>
                </a:gradFill>
              </a:rPr>
              <a:t>Déclarative</a:t>
            </a:r>
            <a:endParaRPr lang="en-US" sz="2000" b="1"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ACA5E291-BDBE-4462-A5AA-9E2BE6058FCA}"/>
              </a:ext>
            </a:extLst>
          </p:cNvPr>
          <p:cNvPicPr>
            <a:picLocks noChangeAspect="1"/>
          </p:cNvPicPr>
          <p:nvPr/>
        </p:nvPicPr>
        <p:blipFill>
          <a:blip r:embed="rId4"/>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19881616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dirty="0">
                <a:solidFill>
                  <a:schemeClr val="bg1"/>
                </a:solidFill>
                <a:ea typeface="+mj-ea"/>
                <a:cs typeface="+mj-cs"/>
              </a:rPr>
              <a:t>PowerShell DSC (</a:t>
            </a:r>
            <a:r>
              <a:rPr lang="en-US" sz="3700" dirty="0" err="1">
                <a:solidFill>
                  <a:schemeClr val="bg1"/>
                </a:solidFill>
                <a:ea typeface="+mj-ea"/>
                <a:cs typeface="+mj-cs"/>
              </a:rPr>
              <a:t>survol</a:t>
            </a:r>
            <a:r>
              <a:rPr lang="en-US" sz="3700" dirty="0">
                <a:solidFill>
                  <a:schemeClr val="bg1"/>
                </a:solidFill>
                <a:ea typeface="+mj-ea"/>
                <a:cs typeface="+mj-cs"/>
              </a:rPr>
              <a:t> à 10,000 </a:t>
            </a:r>
            <a:r>
              <a:rPr lang="en-US" sz="3700" dirty="0" err="1">
                <a:solidFill>
                  <a:schemeClr val="bg1"/>
                </a:solidFill>
                <a:ea typeface="+mj-ea"/>
                <a:cs typeface="+mj-cs"/>
              </a:rPr>
              <a:t>pieds</a:t>
            </a:r>
            <a:r>
              <a:rPr lang="en-US" sz="3700" dirty="0">
                <a:solidFill>
                  <a:schemeClr val="bg1"/>
                </a:solidFill>
                <a:ea typeface="+mj-ea"/>
                <a:cs typeface="+mj-cs"/>
              </a:rPr>
              <a:t>)</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dirty="0" err="1">
                <a:solidFill>
                  <a:srgbClr val="000000"/>
                </a:solidFill>
                <a:latin typeface="+mn-lt"/>
                <a:cs typeface="+mn-cs"/>
              </a:rPr>
              <a:t>Automatisation</a:t>
            </a:r>
            <a:r>
              <a:rPr lang="en-US" sz="2000" dirty="0">
                <a:solidFill>
                  <a:srgbClr val="000000"/>
                </a:solidFill>
                <a:latin typeface="+mn-lt"/>
                <a:cs typeface="+mn-cs"/>
              </a:rPr>
              <a:t> et surveillance </a:t>
            </a:r>
            <a:r>
              <a:rPr lang="en-US" sz="2000" dirty="0" err="1">
                <a:solidFill>
                  <a:srgbClr val="000000"/>
                </a:solidFill>
                <a:latin typeface="+mn-lt"/>
                <a:cs typeface="+mn-cs"/>
              </a:rPr>
              <a:t>d’environnements</a:t>
            </a:r>
            <a:r>
              <a:rPr lang="en-US" sz="2000" dirty="0">
                <a:solidFill>
                  <a:srgbClr val="000000"/>
                </a:solidFill>
                <a:latin typeface="+mn-lt"/>
                <a:cs typeface="+mn-cs"/>
              </a:rPr>
              <a:t>;</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dirty="0" err="1">
                <a:solidFill>
                  <a:srgbClr val="000000"/>
                </a:solidFill>
              </a:rPr>
              <a:t>S’assure</a:t>
            </a:r>
            <a:r>
              <a:rPr lang="en-US" dirty="0">
                <a:solidFill>
                  <a:srgbClr val="000000"/>
                </a:solidFill>
              </a:rPr>
              <a:t> que les </a:t>
            </a:r>
            <a:r>
              <a:rPr lang="en-US" dirty="0" err="1">
                <a:solidFill>
                  <a:srgbClr val="000000"/>
                </a:solidFill>
              </a:rPr>
              <a:t>environnements</a:t>
            </a:r>
            <a:r>
              <a:rPr lang="en-US" dirty="0">
                <a:solidFill>
                  <a:srgbClr val="000000"/>
                </a:solidFill>
              </a:rPr>
              <a:t> </a:t>
            </a:r>
            <a:r>
              <a:rPr lang="en-US" dirty="0" err="1">
                <a:solidFill>
                  <a:srgbClr val="000000"/>
                </a:solidFill>
              </a:rPr>
              <a:t>demeurent</a:t>
            </a:r>
            <a:r>
              <a:rPr lang="en-US" dirty="0">
                <a:solidFill>
                  <a:srgbClr val="000000"/>
                </a:solidFill>
              </a:rPr>
              <a:t> dans </a:t>
            </a:r>
            <a:r>
              <a:rPr lang="en-US" dirty="0" err="1">
                <a:solidFill>
                  <a:srgbClr val="000000"/>
                </a:solidFill>
              </a:rPr>
              <a:t>leurs</a:t>
            </a:r>
            <a:r>
              <a:rPr lang="en-US" dirty="0">
                <a:solidFill>
                  <a:srgbClr val="000000"/>
                </a:solidFill>
              </a:rPr>
              <a:t> “</a:t>
            </a:r>
            <a:r>
              <a:rPr lang="en-US" dirty="0" err="1">
                <a:solidFill>
                  <a:srgbClr val="000000"/>
                </a:solidFill>
              </a:rPr>
              <a:t>états</a:t>
            </a:r>
            <a:r>
              <a:rPr lang="en-US" dirty="0">
                <a:solidFill>
                  <a:srgbClr val="000000"/>
                </a:solidFill>
              </a:rPr>
              <a:t> </a:t>
            </a:r>
            <a:r>
              <a:rPr lang="en-US" dirty="0" err="1">
                <a:solidFill>
                  <a:srgbClr val="000000"/>
                </a:solidFill>
              </a:rPr>
              <a:t>désirés</a:t>
            </a:r>
            <a:r>
              <a:rPr lang="en-US" dirty="0">
                <a:solidFill>
                  <a:srgbClr val="000000"/>
                </a:solidFill>
              </a:rPr>
              <a:t>”;</a:t>
            </a:r>
          </a:p>
          <a:p>
            <a:pPr marL="457200"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dirty="0">
                <a:solidFill>
                  <a:srgbClr val="000000"/>
                </a:solidFill>
                <a:latin typeface="+mn-lt"/>
                <a:cs typeface="+mn-cs"/>
              </a:rPr>
              <a:t>PowerShell 4.0 et plus </a:t>
            </a:r>
            <a:r>
              <a:rPr lang="en-US" sz="2000" dirty="0" err="1">
                <a:solidFill>
                  <a:srgbClr val="000000"/>
                </a:solidFill>
                <a:latin typeface="+mn-lt"/>
                <a:cs typeface="+mn-cs"/>
              </a:rPr>
              <a:t>récent</a:t>
            </a:r>
            <a:r>
              <a:rPr lang="en-US" sz="2000" dirty="0">
                <a:solidFill>
                  <a:srgbClr val="000000"/>
                </a:solidFill>
                <a:latin typeface="+mn-lt"/>
                <a:cs typeface="+mn-cs"/>
              </a:rPr>
              <a:t>(pas </a:t>
            </a:r>
            <a:r>
              <a:rPr lang="en-US" sz="2000" dirty="0" err="1">
                <a:solidFill>
                  <a:srgbClr val="000000"/>
                </a:solidFill>
                <a:latin typeface="+mn-lt"/>
                <a:cs typeface="+mn-cs"/>
              </a:rPr>
              <a:t>supporté</a:t>
            </a:r>
            <a:r>
              <a:rPr lang="en-US" sz="2000" dirty="0">
                <a:solidFill>
                  <a:srgbClr val="000000"/>
                </a:solidFill>
                <a:latin typeface="+mn-lt"/>
                <a:cs typeface="+mn-cs"/>
              </a:rPr>
              <a:t> pour SP2010);</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Survaillance</a:t>
            </a:r>
            <a:r>
              <a:rPr lang="en-CA" dirty="0"/>
              <a:t> des </a:t>
            </a:r>
            <a:r>
              <a:rPr lang="en-CA" dirty="0" err="1"/>
              <a:t>dérapages</a:t>
            </a:r>
            <a:r>
              <a:rPr lang="en-CA" dirty="0"/>
              <a:t> de configuration</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Modes de configuration:</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Tree>
    <p:extLst>
      <p:ext uri="{BB962C8B-B14F-4D97-AF65-F5344CB8AC3E}">
        <p14:creationId xmlns:p14="http://schemas.microsoft.com/office/powerpoint/2010/main" val="344680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558054" y="2352978"/>
            <a:ext cx="5107826" cy="18523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Survaillance</a:t>
            </a:r>
            <a:r>
              <a:rPr lang="en-CA" dirty="0"/>
              <a:t> des </a:t>
            </a:r>
            <a:r>
              <a:rPr lang="en-CA" dirty="0" err="1"/>
              <a:t>dérapages</a:t>
            </a:r>
            <a:r>
              <a:rPr lang="en-CA" dirty="0"/>
              <a:t> de configuration</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Modes de configuration:</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3430456" y="2842211"/>
            <a:ext cx="3046059"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2497881"/>
            <a:ext cx="5013359" cy="1631216"/>
          </a:xfrm>
          <a:prstGeom prst="rect">
            <a:avLst/>
          </a:prstGeom>
          <a:noFill/>
        </p:spPr>
        <p:txBody>
          <a:bodyPr wrap="square" rtlCol="0">
            <a:spAutoFit/>
          </a:bodyPr>
          <a:lstStyle/>
          <a:p>
            <a:pPr marL="285750" indent="-285750">
              <a:buFont typeface="Arial" panose="020B0604020202020204" pitchFamily="34" charset="0"/>
              <a:buChar char="•"/>
            </a:pPr>
            <a:r>
              <a:rPr lang="en-CA" sz="2000" dirty="0"/>
              <a:t>Configure le </a:t>
            </a:r>
            <a:r>
              <a:rPr lang="en-CA" sz="2000" dirty="0" err="1"/>
              <a:t>serveur</a:t>
            </a:r>
            <a:r>
              <a:rPr lang="en-CA" sz="2000" dirty="0"/>
              <a:t> </a:t>
            </a:r>
            <a:r>
              <a:rPr lang="en-CA" sz="2000" dirty="0" err="1"/>
              <a:t>tel</a:t>
            </a:r>
            <a:r>
              <a:rPr lang="en-CA" sz="2000" dirty="0"/>
              <a:t> que </a:t>
            </a:r>
            <a:r>
              <a:rPr lang="en-CA" sz="2000" dirty="0" err="1"/>
              <a:t>défini</a:t>
            </a:r>
            <a:r>
              <a:rPr lang="en-CA" sz="2000" dirty="0"/>
              <a:t> </a:t>
            </a:r>
            <a:r>
              <a:rPr lang="en-CA" sz="2000" dirty="0" err="1"/>
              <a:t>puis</a:t>
            </a:r>
            <a:r>
              <a:rPr lang="en-CA" sz="2000" dirty="0"/>
              <a:t> </a:t>
            </a:r>
            <a:r>
              <a:rPr lang="en-CA" sz="2000" dirty="0" err="1"/>
              <a:t>terminé</a:t>
            </a:r>
            <a:r>
              <a:rPr lang="en-CA" sz="2000" dirty="0"/>
              <a:t>;</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err="1"/>
              <a:t>Équivalent</a:t>
            </a:r>
            <a:r>
              <a:rPr lang="en-CA" sz="2000" dirty="0"/>
              <a:t> à </a:t>
            </a:r>
            <a:r>
              <a:rPr lang="en-CA" sz="2000" dirty="0" err="1"/>
              <a:t>utiliser</a:t>
            </a:r>
            <a:r>
              <a:rPr lang="en-CA" sz="2000" dirty="0"/>
              <a:t> des scripts </a:t>
            </a:r>
            <a:r>
              <a:rPr lang="en-CA" sz="2000" dirty="0" err="1"/>
              <a:t>séquentiels</a:t>
            </a:r>
            <a:r>
              <a:rPr lang="en-CA" sz="2000" dirty="0"/>
              <a:t> (</a:t>
            </a:r>
            <a:r>
              <a:rPr lang="en-CA" sz="2000" dirty="0" err="1"/>
              <a:t>ou</a:t>
            </a:r>
            <a:r>
              <a:rPr lang="en-CA" sz="2000" dirty="0"/>
              <a:t> </a:t>
            </a:r>
            <a:r>
              <a:rPr lang="en-CA" sz="2000" dirty="0" err="1"/>
              <a:t>AutoSPInstaller</a:t>
            </a:r>
            <a:r>
              <a:rPr lang="en-CA" sz="2000" dirty="0"/>
              <a:t>).</a:t>
            </a:r>
          </a:p>
        </p:txBody>
      </p:sp>
    </p:spTree>
    <p:extLst>
      <p:ext uri="{BB962C8B-B14F-4D97-AF65-F5344CB8AC3E}">
        <p14:creationId xmlns:p14="http://schemas.microsoft.com/office/powerpoint/2010/main" val="177731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22817" y="3474106"/>
            <a:ext cx="5107826" cy="14738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Survaillance</a:t>
            </a:r>
            <a:r>
              <a:rPr lang="en-CA" dirty="0"/>
              <a:t> des </a:t>
            </a:r>
            <a:r>
              <a:rPr lang="en-CA" dirty="0" err="1"/>
              <a:t>dérapages</a:t>
            </a:r>
            <a:r>
              <a:rPr lang="en-CA" dirty="0"/>
              <a:t> de configuration</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Modes de configuration:</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257902" y="3885879"/>
            <a:ext cx="1665313"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386239" y="3549319"/>
            <a:ext cx="5013359" cy="1323439"/>
          </a:xfrm>
          <a:prstGeom prst="rect">
            <a:avLst/>
          </a:prstGeom>
          <a:noFill/>
        </p:spPr>
        <p:txBody>
          <a:bodyPr wrap="square" rtlCol="0">
            <a:spAutoFit/>
          </a:bodyPr>
          <a:lstStyle/>
          <a:p>
            <a:pPr marL="285750" indent="-285750">
              <a:buFont typeface="Arial" panose="020B0604020202020204" pitchFamily="34" charset="0"/>
              <a:buChar char="•"/>
            </a:pPr>
            <a:r>
              <a:rPr lang="en-CA" sz="2000" dirty="0"/>
              <a:t>Surveillance des </a:t>
            </a:r>
            <a:r>
              <a:rPr lang="en-CA" sz="2000" dirty="0" err="1"/>
              <a:t>dérappages</a:t>
            </a:r>
            <a:r>
              <a:rPr lang="en-CA" sz="2000" dirty="0"/>
              <a:t> de configuration;</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err="1"/>
              <a:t>Création</a:t>
            </a:r>
            <a:r>
              <a:rPr lang="en-CA" sz="2000" dirty="0"/>
              <a:t> </a:t>
            </a:r>
            <a:r>
              <a:rPr lang="en-CA" sz="2000" dirty="0" err="1"/>
              <a:t>d’entrées</a:t>
            </a:r>
            <a:r>
              <a:rPr lang="en-CA" sz="2000" dirty="0"/>
              <a:t> aux </a:t>
            </a:r>
            <a:r>
              <a:rPr lang="en-CA" sz="2000" dirty="0" err="1"/>
              <a:t>journaux</a:t>
            </a:r>
            <a:r>
              <a:rPr lang="en-CA" sz="2000" dirty="0"/>
              <a:t>;</a:t>
            </a:r>
          </a:p>
        </p:txBody>
      </p:sp>
    </p:spTree>
    <p:extLst>
      <p:ext uri="{BB962C8B-B14F-4D97-AF65-F5344CB8AC3E}">
        <p14:creationId xmlns:p14="http://schemas.microsoft.com/office/powerpoint/2010/main" val="574169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17808" y="4586528"/>
            <a:ext cx="5107826" cy="14933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Survaillance</a:t>
            </a:r>
            <a:r>
              <a:rPr lang="en-CA" dirty="0"/>
              <a:t> des </a:t>
            </a:r>
            <a:r>
              <a:rPr lang="en-CA" dirty="0" err="1"/>
              <a:t>dérapages</a:t>
            </a:r>
            <a:r>
              <a:rPr lang="en-CA" dirty="0"/>
              <a:t> de configuration</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Modes de configuration:</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851972" y="4940066"/>
            <a:ext cx="1187728"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2275" y="4651087"/>
            <a:ext cx="5013359" cy="1323439"/>
          </a:xfrm>
          <a:prstGeom prst="rect">
            <a:avLst/>
          </a:prstGeom>
          <a:noFill/>
        </p:spPr>
        <p:txBody>
          <a:bodyPr wrap="square" rtlCol="0">
            <a:spAutoFit/>
          </a:bodyPr>
          <a:lstStyle/>
          <a:p>
            <a:pPr marL="285750" indent="-285750">
              <a:buFont typeface="Arial" panose="020B0604020202020204" pitchFamily="34" charset="0"/>
              <a:buChar char="•"/>
            </a:pPr>
            <a:r>
              <a:rPr lang="en-CA" sz="2000" dirty="0"/>
              <a:t>Surveillance des </a:t>
            </a:r>
            <a:r>
              <a:rPr lang="en-CA" sz="2000" dirty="0" err="1"/>
              <a:t>dérapages</a:t>
            </a:r>
            <a:r>
              <a:rPr lang="en-CA" sz="2000" dirty="0"/>
              <a:t> de configuration;</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err="1"/>
              <a:t>Réparation</a:t>
            </a:r>
            <a:r>
              <a:rPr lang="en-CA" sz="2000" dirty="0"/>
              <a:t> </a:t>
            </a:r>
            <a:r>
              <a:rPr lang="en-CA" sz="2000" dirty="0" err="1"/>
              <a:t>automatique</a:t>
            </a:r>
            <a:r>
              <a:rPr lang="en-CA" sz="2000" dirty="0"/>
              <a:t> des </a:t>
            </a:r>
            <a:r>
              <a:rPr lang="en-CA" sz="2000" dirty="0" err="1"/>
              <a:t>dérapages</a:t>
            </a:r>
            <a:r>
              <a:rPr lang="en-CA" sz="2000" dirty="0"/>
              <a:t>.</a:t>
            </a:r>
          </a:p>
        </p:txBody>
      </p:sp>
    </p:spTree>
    <p:extLst>
      <p:ext uri="{BB962C8B-B14F-4D97-AF65-F5344CB8AC3E}">
        <p14:creationId xmlns:p14="http://schemas.microsoft.com/office/powerpoint/2010/main" val="2355773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S’assurer</a:t>
            </a:r>
            <a:r>
              <a:rPr lang="en-CA" dirty="0"/>
              <a:t> de </a:t>
            </a:r>
            <a:r>
              <a:rPr lang="en-CA" dirty="0" err="1"/>
              <a:t>l’état</a:t>
            </a:r>
            <a:r>
              <a:rPr lang="en-CA" dirty="0"/>
              <a:t> des </a:t>
            </a:r>
            <a:r>
              <a:rPr lang="en-CA" dirty="0" err="1"/>
              <a:t>serveurs</a:t>
            </a:r>
            <a:endParaRPr lang="en-CA" dirty="0"/>
          </a:p>
        </p:txBody>
      </p:sp>
      <p:sp>
        <p:nvSpPr>
          <p:cNvPr id="10" name="TextBox 9">
            <a:extLst>
              <a:ext uri="{FF2B5EF4-FFF2-40B4-BE49-F238E27FC236}">
                <a16:creationId xmlns:a16="http://schemas.microsoft.com/office/drawing/2014/main" id="{12B0AC7A-141B-478E-BC80-CCDB2A2A44DF}"/>
              </a:ext>
            </a:extLst>
          </p:cNvPr>
          <p:cNvSpPr txBox="1"/>
          <p:nvPr/>
        </p:nvSpPr>
        <p:spPr>
          <a:xfrm>
            <a:off x="1582020" y="1847989"/>
            <a:ext cx="9027960" cy="1993623"/>
          </a:xfrm>
          <a:prstGeom prst="rect">
            <a:avLst/>
          </a:prstGeom>
          <a:noFill/>
        </p:spPr>
        <p:txBody>
          <a:bodyPr wrap="square" rtlCol="0">
            <a:spAutoFit/>
          </a:bodyPr>
          <a:lstStyle/>
          <a:p>
            <a:pPr marL="285750" indent="-285750">
              <a:buFontTx/>
              <a:buChar char="-"/>
            </a:pPr>
            <a:r>
              <a:rPr lang="en-CA" dirty="0"/>
              <a:t>DSC </a:t>
            </a:r>
            <a:r>
              <a:rPr lang="en-CA" dirty="0" err="1"/>
              <a:t>n’est</a:t>
            </a:r>
            <a:r>
              <a:rPr lang="en-CA" dirty="0"/>
              <a:t> pas </a:t>
            </a:r>
            <a:r>
              <a:rPr lang="en-CA" dirty="0" err="1"/>
              <a:t>seulement</a:t>
            </a:r>
            <a:r>
              <a:rPr lang="en-CA" dirty="0"/>
              <a:t> pour </a:t>
            </a:r>
            <a:r>
              <a:rPr lang="en-CA" dirty="0" err="1"/>
              <a:t>s’assurer</a:t>
            </a:r>
            <a:r>
              <a:rPr lang="en-CA" dirty="0"/>
              <a:t> </a:t>
            </a:r>
            <a:r>
              <a:rPr lang="en-CA" dirty="0" err="1"/>
              <a:t>qu’une</a:t>
            </a:r>
            <a:r>
              <a:rPr lang="en-CA" dirty="0"/>
              <a:t> configuration </a:t>
            </a:r>
            <a:r>
              <a:rPr lang="en-CA" dirty="0" err="1"/>
              <a:t>est</a:t>
            </a:r>
            <a:r>
              <a:rPr lang="en-CA" dirty="0"/>
              <a:t> </a:t>
            </a:r>
            <a:r>
              <a:rPr lang="en-CA" dirty="0" err="1"/>
              <a:t>appliquée</a:t>
            </a:r>
            <a:r>
              <a:rPr lang="en-CA" dirty="0"/>
              <a:t>; </a:t>
            </a:r>
          </a:p>
          <a:p>
            <a:pPr marL="285750" indent="-285750">
              <a:buFontTx/>
              <a:buChar char="-"/>
            </a:pPr>
            <a:endParaRPr lang="en-CA" dirty="0"/>
          </a:p>
          <a:p>
            <a:pPr marL="285750" indent="-285750">
              <a:buFontTx/>
              <a:buChar char="-"/>
            </a:pPr>
            <a:r>
              <a:rPr lang="en-CA" dirty="0" err="1"/>
              <a:t>Chaque</a:t>
            </a:r>
            <a:r>
              <a:rPr lang="en-CA" dirty="0"/>
              <a:t> </a:t>
            </a:r>
            <a:r>
              <a:rPr lang="en-CA" dirty="0" err="1"/>
              <a:t>ressource</a:t>
            </a:r>
            <a:r>
              <a:rPr lang="en-CA" dirty="0"/>
              <a:t> </a:t>
            </a:r>
            <a:r>
              <a:rPr lang="en-CA" dirty="0" err="1"/>
              <a:t>possède</a:t>
            </a:r>
            <a:r>
              <a:rPr lang="en-CA" dirty="0"/>
              <a:t> un parameter </a:t>
            </a:r>
            <a:r>
              <a:rPr lang="en-CA" b="1" dirty="0"/>
              <a:t>Ensure </a:t>
            </a:r>
            <a:r>
              <a:rPr lang="en-CA" dirty="0"/>
              <a:t>qui </a:t>
            </a:r>
            <a:r>
              <a:rPr lang="en-CA" dirty="0" err="1"/>
              <a:t>est</a:t>
            </a:r>
            <a:r>
              <a:rPr lang="en-CA" dirty="0"/>
              <a:t> exposé;</a:t>
            </a:r>
          </a:p>
          <a:p>
            <a:pPr marL="285750" indent="-285750">
              <a:buFontTx/>
              <a:buChar char="-"/>
            </a:pPr>
            <a:endParaRPr lang="en-CA" dirty="0"/>
          </a:p>
          <a:p>
            <a:pPr marL="285750" indent="-285750">
              <a:buFontTx/>
              <a:buChar char="-"/>
            </a:pPr>
            <a:r>
              <a:rPr lang="en-CA" dirty="0"/>
              <a:t>Assigner </a:t>
            </a:r>
            <a:r>
              <a:rPr lang="en-CA" b="1" dirty="0"/>
              <a:t>Ensure = Absent </a:t>
            </a:r>
            <a:r>
              <a:rPr lang="en-CA" dirty="0" err="1"/>
              <a:t>s’assure</a:t>
            </a:r>
            <a:r>
              <a:rPr lang="en-CA" dirty="0"/>
              <a:t> </a:t>
            </a:r>
            <a:r>
              <a:rPr lang="en-CA" dirty="0" err="1"/>
              <a:t>quèun</a:t>
            </a:r>
            <a:r>
              <a:rPr lang="en-CA" dirty="0"/>
              <a:t> </a:t>
            </a:r>
            <a:r>
              <a:rPr lang="en-CA" dirty="0" err="1"/>
              <a:t>composant</a:t>
            </a:r>
            <a:r>
              <a:rPr lang="en-CA" dirty="0"/>
              <a:t> </a:t>
            </a:r>
            <a:r>
              <a:rPr lang="en-CA" dirty="0" err="1"/>
              <a:t>n’est</a:t>
            </a:r>
            <a:r>
              <a:rPr lang="en-CA" dirty="0"/>
              <a:t> jamais present </a:t>
            </a:r>
            <a:r>
              <a:rPr lang="en-CA" dirty="0" err="1"/>
              <a:t>ou</a:t>
            </a:r>
            <a:r>
              <a:rPr lang="en-CA" dirty="0"/>
              <a:t> </a:t>
            </a:r>
            <a:r>
              <a:rPr lang="en-CA" dirty="0" err="1"/>
              <a:t>configuré</a:t>
            </a:r>
            <a:r>
              <a:rPr lang="en-CA" dirty="0"/>
              <a:t>;</a:t>
            </a:r>
          </a:p>
          <a:p>
            <a:pPr marL="285750" indent="-285750">
              <a:buFontTx/>
              <a:buChar char="-"/>
            </a:pPr>
            <a:endParaRPr lang="en-CA" dirty="0"/>
          </a:p>
          <a:p>
            <a:pPr marL="285750" indent="-285750">
              <a:buFontTx/>
              <a:buChar char="-"/>
            </a:pPr>
            <a:r>
              <a:rPr lang="en-CA" dirty="0"/>
              <a:t>Difficile de </a:t>
            </a:r>
            <a:r>
              <a:rPr lang="en-CA" dirty="0" err="1"/>
              <a:t>définir</a:t>
            </a:r>
            <a:r>
              <a:rPr lang="en-CA" dirty="0"/>
              <a:t> </a:t>
            </a:r>
            <a:r>
              <a:rPr lang="en-CA" dirty="0" err="1"/>
              <a:t>tous</a:t>
            </a:r>
            <a:r>
              <a:rPr lang="en-CA" dirty="0"/>
              <a:t> les scenarios “non-config”….</a:t>
            </a:r>
            <a:r>
              <a:rPr lang="en-CA" dirty="0" err="1"/>
              <a:t>en</a:t>
            </a:r>
            <a:r>
              <a:rPr lang="en-CA" dirty="0"/>
              <a:t> fait </a:t>
            </a:r>
            <a:r>
              <a:rPr lang="en-CA" dirty="0" err="1"/>
              <a:t>c’est</a:t>
            </a:r>
            <a:r>
              <a:rPr lang="en-CA" dirty="0"/>
              <a:t> impossible;</a:t>
            </a:r>
          </a:p>
        </p:txBody>
      </p:sp>
      <p:sp>
        <p:nvSpPr>
          <p:cNvPr id="11" name="Rectangle 10">
            <a:extLst>
              <a:ext uri="{FF2B5EF4-FFF2-40B4-BE49-F238E27FC236}">
                <a16:creationId xmlns:a16="http://schemas.microsoft.com/office/drawing/2014/main" id="{814E9865-0935-4676-A52A-DDE3E9929359}"/>
              </a:ext>
            </a:extLst>
          </p:cNvPr>
          <p:cNvSpPr/>
          <p:nvPr/>
        </p:nvSpPr>
        <p:spPr>
          <a:xfrm>
            <a:off x="3331139" y="4519136"/>
            <a:ext cx="6096000" cy="1477328"/>
          </a:xfrm>
          <a:prstGeom prst="rect">
            <a:avLst/>
          </a:prstGeom>
        </p:spPr>
        <p:txBody>
          <a:bodyPr>
            <a:spAutoFit/>
          </a:bodyPr>
          <a:lstStyle/>
          <a:p>
            <a:r>
              <a:rPr lang="en-CA" dirty="0"/>
              <a:t> </a:t>
            </a:r>
            <a:r>
              <a:rPr lang="en-CA" sz="1800" dirty="0" err="1">
                <a:solidFill>
                  <a:srgbClr val="0000FF"/>
                </a:solidFill>
                <a:latin typeface="Lucida Console" panose="020B0609040504020204" pitchFamily="49" charset="0"/>
              </a:rPr>
              <a:t>SPServiceInstance</a:t>
            </a:r>
            <a:r>
              <a:rPr lang="en-CA" sz="1800" dirty="0">
                <a:solidFill>
                  <a:prstClr val="black"/>
                </a:solidFill>
                <a:latin typeface="Lucida Console" panose="020B0609040504020204" pitchFamily="49" charset="0"/>
              </a:rPr>
              <a:t> </a:t>
            </a:r>
            <a:r>
              <a:rPr lang="en-CA" sz="1800" dirty="0" err="1">
                <a:solidFill>
                  <a:srgbClr val="8A2BE2"/>
                </a:solidFill>
                <a:latin typeface="Lucida Console" panose="020B0609040504020204" pitchFamily="49" charset="0"/>
              </a:rPr>
              <a:t>SearchAdmin</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a:t>
            </a: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Name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t>
            </a:r>
            <a:r>
              <a:rPr lang="en-CA" sz="1800" dirty="0" err="1">
                <a:solidFill>
                  <a:srgbClr val="8B0000"/>
                </a:solidFill>
                <a:latin typeface="Lucida Console" panose="020B0609040504020204" pitchFamily="49" charset="0"/>
              </a:rPr>
              <a:t>WSSSearch</a:t>
            </a:r>
            <a:r>
              <a:rPr lang="en-CA" sz="1800" dirty="0">
                <a:solidFill>
                  <a:srgbClr val="8B0000"/>
                </a:solidFill>
                <a:latin typeface="Lucida Console" panose="020B0609040504020204" pitchFamily="49" charset="0"/>
              </a:rPr>
              <a: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Ensure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"Absent"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dirty="0" err="1"/>
              <a:t>Démo</a:t>
            </a:r>
            <a:r>
              <a:rPr lang="en-CA" dirty="0"/>
              <a:t>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Gestion de </a:t>
            </a:r>
            <a:r>
              <a:rPr lang="en-CA" dirty="0" err="1"/>
              <a:t>fichiers</a:t>
            </a:r>
            <a:endParaRPr lang="en-CA" dirty="0"/>
          </a:p>
        </p:txBody>
      </p:sp>
    </p:spTree>
    <p:extLst>
      <p:ext uri="{BB962C8B-B14F-4D97-AF65-F5344CB8AC3E}">
        <p14:creationId xmlns:p14="http://schemas.microsoft.com/office/powerpoint/2010/main" val="2127650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Modules 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dirty="0" err="1"/>
              <a:t>Composants</a:t>
            </a:r>
            <a:r>
              <a:rPr lang="en-CA" sz="2400" dirty="0"/>
              <a:t> macros qui </a:t>
            </a:r>
            <a:r>
              <a:rPr lang="en-CA" sz="2400" dirty="0" err="1"/>
              <a:t>augmentent</a:t>
            </a:r>
            <a:r>
              <a:rPr lang="en-CA" sz="2400" dirty="0"/>
              <a:t> </a:t>
            </a:r>
            <a:r>
              <a:rPr lang="en-CA" sz="2400" dirty="0" err="1"/>
              <a:t>l’étendu</a:t>
            </a:r>
            <a:r>
              <a:rPr lang="en-CA" sz="2400" dirty="0"/>
              <a:t> de DSC (e.g. </a:t>
            </a:r>
            <a:r>
              <a:rPr lang="en-CA" sz="2400" dirty="0" err="1"/>
              <a:t>SharePointDSC</a:t>
            </a:r>
            <a:r>
              <a:rPr lang="en-CA" sz="2400" dirty="0"/>
              <a:t>, </a:t>
            </a:r>
            <a:r>
              <a:rPr lang="en-CA" sz="2400" dirty="0" err="1"/>
              <a:t>SQLServerDSC</a:t>
            </a:r>
            <a:r>
              <a:rPr lang="en-CA" sz="2400" dirty="0"/>
              <a:t>, etc.)</a:t>
            </a:r>
          </a:p>
          <a:p>
            <a:pPr marL="285750" indent="-285750">
              <a:buFontTx/>
              <a:buChar char="-"/>
            </a:pPr>
            <a:endParaRPr lang="en-CA" sz="2400" dirty="0"/>
          </a:p>
          <a:p>
            <a:pPr marL="285750" indent="-285750">
              <a:buFontTx/>
              <a:buChar char="-"/>
            </a:pPr>
            <a:r>
              <a:rPr lang="en-CA" sz="2400" dirty="0" err="1"/>
              <a:t>Tous</a:t>
            </a:r>
            <a:r>
              <a:rPr lang="en-CA" sz="2400" dirty="0"/>
              <a:t> </a:t>
            </a:r>
            <a:r>
              <a:rPr lang="en-CA" sz="2400" dirty="0" err="1"/>
              <a:t>disponibles</a:t>
            </a:r>
            <a:r>
              <a:rPr lang="en-CA" sz="2400" dirty="0"/>
              <a:t> sur la PowerShell Gallery (</a:t>
            </a:r>
            <a:r>
              <a:rPr lang="en-CA" sz="2400" dirty="0">
                <a:hlinkClick r:id="rId2"/>
              </a:rPr>
              <a:t>http://PowerShellGallery.com</a:t>
            </a:r>
            <a:r>
              <a:rPr lang="en-CA" sz="2400" dirty="0"/>
              <a:t>)</a:t>
            </a:r>
          </a:p>
          <a:p>
            <a:pPr marL="285750" indent="-285750">
              <a:buFontTx/>
              <a:buChar char="-"/>
            </a:pPr>
            <a:endParaRPr lang="en-CA" sz="2400" dirty="0"/>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 ‏</a:t>
            </a:r>
            <a:r>
              <a:rPr lang="en-US" sz="3200" dirty="0"/>
              <a:t>@NikCharlebois</a:t>
            </a:r>
          </a:p>
        </p:txBody>
      </p:sp>
      <p:sp>
        <p:nvSpPr>
          <p:cNvPr id="12" name="Content Placeholder 6"/>
          <p:cNvSpPr>
            <a:spLocks noGrp="1"/>
          </p:cNvSpPr>
          <p:nvPr>
            <p:ph idx="1"/>
          </p:nvPr>
        </p:nvSpPr>
        <p:spPr>
          <a:xfrm>
            <a:off x="915321" y="1823312"/>
            <a:ext cx="10484277" cy="4572846"/>
          </a:xfrm>
        </p:spPr>
        <p:txBody>
          <a:bodyPr>
            <a:normAutofit fontScale="92500" lnSpcReduction="10000"/>
          </a:bodyPr>
          <a:lstStyle/>
          <a:p>
            <a:pPr fontAlgn="base"/>
            <a:r>
              <a:rPr lang="en-US" sz="3200" dirty="0"/>
              <a:t>Microsoft Senior Premier Field Engineer</a:t>
            </a:r>
          </a:p>
          <a:p>
            <a:pPr lvl="1" fontAlgn="base"/>
            <a:r>
              <a:rPr lang="en-US" sz="2000" dirty="0"/>
              <a:t>Focus </a:t>
            </a:r>
            <a:r>
              <a:rPr lang="en-US" sz="2000" dirty="0" err="1"/>
              <a:t>développement</a:t>
            </a:r>
            <a:r>
              <a:rPr lang="en-US" sz="2000" dirty="0"/>
              <a:t> SharePoint et </a:t>
            </a:r>
            <a:r>
              <a:rPr lang="en-US" sz="2000" dirty="0" err="1"/>
              <a:t>automatisation</a:t>
            </a:r>
            <a:endParaRPr lang="en-US" sz="2000" dirty="0"/>
          </a:p>
          <a:p>
            <a:pPr fontAlgn="base"/>
            <a:r>
              <a:rPr lang="en-US" sz="3200" dirty="0"/>
              <a:t>À </a:t>
            </a:r>
            <a:r>
              <a:rPr lang="en-US" sz="3200" dirty="0" err="1"/>
              <a:t>propos</a:t>
            </a:r>
            <a:r>
              <a:rPr lang="en-US" sz="3200" dirty="0"/>
              <a:t> de </a:t>
            </a:r>
            <a:r>
              <a:rPr lang="en-US" sz="3200" dirty="0" err="1"/>
              <a:t>moi</a:t>
            </a:r>
            <a:endParaRPr lang="en-US" sz="3200" dirty="0"/>
          </a:p>
          <a:p>
            <a:pPr lvl="1" fontAlgn="base"/>
            <a:r>
              <a:rPr lang="en-US" sz="2000" dirty="0" err="1"/>
              <a:t>Ancien</a:t>
            </a:r>
            <a:r>
              <a:rPr lang="en-US" sz="2000" dirty="0"/>
              <a:t> MVP PowerShell</a:t>
            </a:r>
          </a:p>
          <a:p>
            <a:pPr lvl="1" fontAlgn="base"/>
            <a:r>
              <a:rPr lang="en-US" sz="2000" dirty="0"/>
              <a:t>Auteur des livres Beginning PowerShell for SharePoint 2013 and 2016 &amp; Office 365 Experts</a:t>
            </a:r>
          </a:p>
          <a:p>
            <a:pPr lvl="1" fontAlgn="base"/>
            <a:r>
              <a:rPr lang="en-US" sz="2000" dirty="0" err="1"/>
              <a:t>Basé</a:t>
            </a:r>
            <a:r>
              <a:rPr lang="en-US" sz="2000" dirty="0"/>
              <a:t> à Gatineau, Québec</a:t>
            </a:r>
          </a:p>
          <a:p>
            <a:pPr lvl="1" fontAlgn="base"/>
            <a:r>
              <a:rPr lang="en-US" sz="2000" dirty="0"/>
              <a:t>Blogger at </a:t>
            </a:r>
            <a:r>
              <a:rPr lang="en-US" sz="2000" dirty="0">
                <a:hlinkClick r:id="rId3"/>
              </a:rPr>
              <a:t>http://NikCharlebois.com</a:t>
            </a:r>
            <a:r>
              <a:rPr lang="en-US" sz="2000" dirty="0"/>
              <a:t> </a:t>
            </a:r>
          </a:p>
          <a:p>
            <a:pPr lvl="1" fontAlgn="base"/>
            <a:r>
              <a:rPr lang="en-US" sz="2000" dirty="0"/>
              <a:t>Propriétaire de : </a:t>
            </a:r>
          </a:p>
          <a:p>
            <a:pPr lvl="2" fontAlgn="base"/>
            <a:r>
              <a:rPr lang="en-US" sz="1800" dirty="0"/>
              <a:t>Office365DSC</a:t>
            </a:r>
          </a:p>
          <a:p>
            <a:pPr lvl="2" fontAlgn="base"/>
            <a:r>
              <a:rPr lang="en-US" sz="1800" dirty="0"/>
              <a:t>ReverseDSC</a:t>
            </a:r>
          </a:p>
          <a:p>
            <a:pPr lvl="1" fontAlgn="base"/>
            <a:r>
              <a:rPr lang="en-US" sz="2000" dirty="0"/>
              <a:t>Co-propriétaire de : </a:t>
            </a:r>
          </a:p>
          <a:p>
            <a:pPr lvl="2" fontAlgn="base"/>
            <a:r>
              <a:rPr lang="en-US" sz="1800" dirty="0" err="1"/>
              <a:t>SharePointDSC</a:t>
            </a:r>
            <a:r>
              <a:rPr lang="en-US" sz="1800" dirty="0"/>
              <a:t> </a:t>
            </a:r>
          </a:p>
          <a:p>
            <a:pPr lvl="2" fontAlgn="base"/>
            <a:r>
              <a:rPr lang="en-US" sz="1800" dirty="0"/>
              <a:t>2 enfants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6923" y="348125"/>
            <a:ext cx="2203267" cy="2203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3544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SharePointDSC</a:t>
            </a:r>
            <a:endParaRPr lang="en-CA" dirty="0"/>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2677656"/>
          </a:xfrm>
          <a:prstGeom prst="rect">
            <a:avLst/>
          </a:prstGeom>
          <a:noFill/>
        </p:spPr>
        <p:txBody>
          <a:bodyPr wrap="square" rtlCol="0">
            <a:spAutoFit/>
          </a:bodyPr>
          <a:lstStyle/>
          <a:p>
            <a:pPr marL="285750" indent="-285750">
              <a:buFontTx/>
              <a:buChar char="-"/>
            </a:pPr>
            <a:r>
              <a:rPr lang="en-CA" sz="2400" dirty="0" err="1"/>
              <a:t>Supporte</a:t>
            </a:r>
            <a:r>
              <a:rPr lang="en-CA" sz="2400" dirty="0"/>
              <a:t> la configuration de tout </a:t>
            </a:r>
            <a:r>
              <a:rPr lang="en-CA" sz="2400" dirty="0" err="1"/>
              <a:t>ce</a:t>
            </a:r>
            <a:r>
              <a:rPr lang="en-CA" sz="2400" dirty="0"/>
              <a:t> qui </a:t>
            </a:r>
            <a:r>
              <a:rPr lang="en-CA" sz="2400" dirty="0" err="1"/>
              <a:t>est</a:t>
            </a:r>
            <a:r>
              <a:rPr lang="en-CA" sz="2400" dirty="0"/>
              <a:t> dans </a:t>
            </a:r>
            <a:r>
              <a:rPr lang="en-CA" sz="2400" dirty="0" err="1"/>
              <a:t>l’administration</a:t>
            </a:r>
            <a:r>
              <a:rPr lang="en-CA" sz="2400" dirty="0"/>
              <a:t> </a:t>
            </a:r>
            <a:r>
              <a:rPr lang="en-CA" sz="2400" dirty="0" err="1"/>
              <a:t>centrale</a:t>
            </a:r>
            <a:r>
              <a:rPr lang="en-CA" sz="2400" dirty="0"/>
              <a:t>… </a:t>
            </a:r>
            <a:r>
              <a:rPr lang="en-CA" sz="2400" dirty="0" err="1"/>
              <a:t>même</a:t>
            </a:r>
            <a:r>
              <a:rPr lang="en-CA" sz="2400" dirty="0"/>
              <a:t> les sous-sites;</a:t>
            </a:r>
          </a:p>
          <a:p>
            <a:pPr marL="285750" indent="-285750">
              <a:buFontTx/>
              <a:buChar char="-"/>
            </a:pPr>
            <a:endParaRPr lang="en-CA" sz="2400" dirty="0"/>
          </a:p>
          <a:p>
            <a:pPr marL="285750" indent="-285750">
              <a:buFontTx/>
              <a:buChar char="-"/>
            </a:pPr>
            <a:r>
              <a:rPr lang="en-CA" sz="2400" dirty="0"/>
              <a:t>Plus de 120 </a:t>
            </a:r>
            <a:r>
              <a:rPr lang="en-CA" sz="2400" dirty="0" err="1"/>
              <a:t>composants</a:t>
            </a:r>
            <a:r>
              <a:rPr lang="en-CA" sz="2400" dirty="0"/>
              <a:t> </a:t>
            </a:r>
            <a:r>
              <a:rPr lang="en-CA" sz="2400" dirty="0" err="1"/>
              <a:t>supportés</a:t>
            </a:r>
            <a:r>
              <a:rPr lang="en-CA" sz="2400" dirty="0"/>
              <a:t>;</a:t>
            </a:r>
          </a:p>
          <a:p>
            <a:pPr marL="285750" indent="-285750">
              <a:buFontTx/>
              <a:buChar char="-"/>
            </a:pPr>
            <a:endParaRPr lang="en-CA" sz="2400" dirty="0"/>
          </a:p>
          <a:p>
            <a:pPr marL="285750" indent="-285750">
              <a:buFontTx/>
              <a:buChar char="-"/>
            </a:pPr>
            <a:r>
              <a:rPr lang="en-CA" sz="2400" dirty="0" err="1"/>
              <a:t>Projet</a:t>
            </a:r>
            <a:r>
              <a:rPr lang="en-CA" sz="2400" dirty="0"/>
              <a:t> de la </a:t>
            </a:r>
            <a:r>
              <a:rPr lang="en-CA" sz="2400" dirty="0" err="1"/>
              <a:t>communauté</a:t>
            </a:r>
            <a:r>
              <a:rPr lang="en-CA" sz="2400" dirty="0"/>
              <a:t>, </a:t>
            </a:r>
            <a:r>
              <a:rPr lang="en-CA" sz="2400" dirty="0" err="1"/>
              <a:t>dirigé</a:t>
            </a:r>
            <a:r>
              <a:rPr lang="en-CA" sz="2400" dirty="0"/>
              <a:t> par des </a:t>
            </a:r>
            <a:r>
              <a:rPr lang="en-CA" sz="2400" dirty="0" err="1"/>
              <a:t>ingénieurs</a:t>
            </a:r>
            <a:r>
              <a:rPr lang="en-CA" sz="2400" dirty="0"/>
              <a:t> Microsoft de </a:t>
            </a:r>
            <a:r>
              <a:rPr lang="en-CA" sz="2400" dirty="0" err="1"/>
              <a:t>partout</a:t>
            </a:r>
            <a:r>
              <a:rPr lang="en-CA" sz="2400" dirty="0"/>
              <a:t> sur la </a:t>
            </a:r>
            <a:r>
              <a:rPr lang="en-CA" sz="2400" dirty="0" err="1"/>
              <a:t>planète</a:t>
            </a:r>
            <a:r>
              <a:rPr lang="en-CA" sz="2400" dirty="0"/>
              <a:t>;</a:t>
            </a:r>
          </a:p>
        </p:txBody>
      </p:sp>
      <p:pic>
        <p:nvPicPr>
          <p:cNvPr id="4" name="Picture 3">
            <a:extLst>
              <a:ext uri="{FF2B5EF4-FFF2-40B4-BE49-F238E27FC236}">
                <a16:creationId xmlns:a16="http://schemas.microsoft.com/office/drawing/2014/main" id="{8724FA0C-7837-4437-8B3A-43F196904245}"/>
              </a:ext>
            </a:extLst>
          </p:cNvPr>
          <p:cNvPicPr>
            <a:picLocks noChangeAspect="1"/>
          </p:cNvPicPr>
          <p:nvPr/>
        </p:nvPicPr>
        <p:blipFill>
          <a:blip r:embed="rId2"/>
          <a:stretch>
            <a:fillRect/>
          </a:stretch>
        </p:blipFill>
        <p:spPr>
          <a:xfrm>
            <a:off x="4434043" y="4178136"/>
            <a:ext cx="3323914" cy="2215942"/>
          </a:xfrm>
          <a:prstGeom prst="rect">
            <a:avLst/>
          </a:prstGeom>
        </p:spPr>
      </p:pic>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3">
                  <a:extLst>
                    <a:ext uri="{A12FA001-AC4F-418D-AE19-62706E023703}">
                      <ahyp:hlinkClr xmlns:ahyp="http://schemas.microsoft.com/office/drawing/2018/hyperlinkcolor" val="tx"/>
                    </a:ext>
                  </a:extLst>
                </a:hlinkClick>
              </a:rPr>
              <a:t>Aka.ms/</a:t>
            </a:r>
            <a:r>
              <a:rPr lang="en-CA" sz="3200" dirty="0" err="1">
                <a:solidFill>
                  <a:schemeClr val="accent1">
                    <a:lumMod val="75000"/>
                  </a:schemeClr>
                </a:solidFill>
                <a:hlinkClick r:id="rId3">
                  <a:extLst>
                    <a:ext uri="{A12FA001-AC4F-418D-AE19-62706E023703}">
                      <ahyp:hlinkClr xmlns:ahyp="http://schemas.microsoft.com/office/drawing/2018/hyperlinkcolor" val="tx"/>
                    </a:ext>
                  </a:extLst>
                </a:hlinkClick>
              </a:rPr>
              <a:t>SharePointDSC</a:t>
            </a:r>
            <a:endParaRPr lang="en-CA" sz="3200" dirty="0">
              <a:solidFill>
                <a:schemeClr val="accent1">
                  <a:lumMod val="75000"/>
                </a:schemeClr>
              </a:solidFill>
            </a:endParaRPr>
          </a:p>
        </p:txBody>
      </p:sp>
    </p:spTree>
    <p:extLst>
      <p:ext uri="{BB962C8B-B14F-4D97-AF65-F5344CB8AC3E}">
        <p14:creationId xmlns:p14="http://schemas.microsoft.com/office/powerpoint/2010/main" val="220115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SharePointDSC</a:t>
            </a:r>
            <a:endParaRPr lang="en-CA" dirty="0"/>
          </a:p>
        </p:txBody>
      </p:sp>
      <p:sp>
        <p:nvSpPr>
          <p:cNvPr id="6" name="TextBox 5">
            <a:extLst>
              <a:ext uri="{FF2B5EF4-FFF2-40B4-BE49-F238E27FC236}">
                <a16:creationId xmlns:a16="http://schemas.microsoft.com/office/drawing/2014/main" id="{2C52DE56-78A1-412F-862F-0255C1739878}"/>
              </a:ext>
            </a:extLst>
          </p:cNvPr>
          <p:cNvSpPr txBox="1"/>
          <p:nvPr/>
        </p:nvSpPr>
        <p:spPr>
          <a:xfrm>
            <a:off x="594128" y="2023748"/>
            <a:ext cx="10406522" cy="2536848"/>
          </a:xfrm>
          <a:prstGeom prst="rect">
            <a:avLst/>
          </a:prstGeom>
          <a:noFill/>
        </p:spPr>
        <p:txBody>
          <a:bodyPr wrap="square" rtlCol="0">
            <a:spAutoFit/>
          </a:bodyPr>
          <a:lstStyle/>
          <a:p>
            <a:pPr marL="285750" indent="-285750">
              <a:buFont typeface="Arial" panose="020B0604020202020204" pitchFamily="34" charset="0"/>
              <a:buChar char="•"/>
            </a:pPr>
            <a:r>
              <a:rPr lang="fr-CA" dirty="0"/>
              <a:t>Installation des binaires, Mise-à-jour (PU), Packs de langue, prérequis, etc.</a:t>
            </a:r>
          </a:p>
          <a:p>
            <a:pPr marL="285750" indent="-285750">
              <a:buFont typeface="Arial" panose="020B0604020202020204" pitchFamily="34" charset="0"/>
              <a:buChar char="•"/>
            </a:pPr>
            <a:endParaRPr lang="fr-CA" dirty="0"/>
          </a:p>
          <a:p>
            <a:pPr marL="285750" indent="-285750">
              <a:buFont typeface="Arial" panose="020B0604020202020204" pitchFamily="34" charset="0"/>
              <a:buChar char="•"/>
            </a:pPr>
            <a:r>
              <a:rPr lang="fr-CA" dirty="0"/>
              <a:t>Déploiements </a:t>
            </a:r>
            <a:r>
              <a:rPr lang="fr-CA" dirty="0" err="1"/>
              <a:t>multi-serveurs</a:t>
            </a:r>
            <a:r>
              <a:rPr lang="fr-CA" dirty="0"/>
              <a:t> ou serveurs autonomes;</a:t>
            </a:r>
          </a:p>
          <a:p>
            <a:pPr marL="285750" indent="-285750">
              <a:buFont typeface="Arial" panose="020B0604020202020204" pitchFamily="34" charset="0"/>
              <a:buChar char="•"/>
            </a:pPr>
            <a:endParaRPr lang="fr-CA" dirty="0"/>
          </a:p>
          <a:p>
            <a:pPr marL="285750" indent="-285750">
              <a:buFont typeface="Arial" panose="020B0604020202020204" pitchFamily="34" charset="0"/>
              <a:buChar char="•"/>
            </a:pPr>
            <a:r>
              <a:rPr lang="fr-CA" dirty="0"/>
              <a:t>Permet les scénarios MinRole pour SharePoint 2013;</a:t>
            </a:r>
          </a:p>
          <a:p>
            <a:pPr marL="285750" indent="-285750">
              <a:buFont typeface="Arial" panose="020B0604020202020204" pitchFamily="34" charset="0"/>
              <a:buChar char="•"/>
            </a:pPr>
            <a:endParaRPr lang="fr-CA" dirty="0"/>
          </a:p>
          <a:p>
            <a:pPr marL="285750" indent="-285750">
              <a:buFont typeface="Arial" panose="020B0604020202020204" pitchFamily="34" charset="0"/>
              <a:buChar char="•"/>
            </a:pPr>
            <a:r>
              <a:rPr lang="fr-CA" dirty="0"/>
              <a:t>Automatisation complète des déploiements, </a:t>
            </a:r>
            <a:r>
              <a:rPr lang="fr-CA" dirty="0" err="1"/>
              <a:t>incluants</a:t>
            </a:r>
            <a:r>
              <a:rPr lang="fr-CA" dirty="0"/>
              <a:t> SQL Server, Office Online, Workflow Manager, etc.</a:t>
            </a:r>
          </a:p>
          <a:p>
            <a:pPr marL="285750" indent="-285750">
              <a:buFont typeface="Arial" panose="020B0604020202020204" pitchFamily="34" charset="0"/>
              <a:buChar char="•"/>
            </a:pPr>
            <a:endParaRPr lang="fr-CA" dirty="0"/>
          </a:p>
          <a:p>
            <a:pPr marL="285750" indent="-285750">
              <a:buFont typeface="Arial" panose="020B0604020202020204" pitchFamily="34" charset="0"/>
              <a:buChar char="•"/>
            </a:pPr>
            <a:r>
              <a:rPr lang="fr-CA" dirty="0"/>
              <a:t>Scénarios plus évolués incluent l’hybride et le </a:t>
            </a:r>
            <a:r>
              <a:rPr lang="fr-CA" dirty="0" err="1"/>
              <a:t>Zero</a:t>
            </a:r>
            <a:r>
              <a:rPr lang="fr-CA" dirty="0"/>
              <a:t> </a:t>
            </a:r>
            <a:r>
              <a:rPr lang="fr-CA" dirty="0" err="1"/>
              <a:t>Downtime</a:t>
            </a:r>
            <a:r>
              <a:rPr lang="fr-CA" dirty="0"/>
              <a:t> </a:t>
            </a:r>
            <a:r>
              <a:rPr lang="fr-CA" dirty="0" err="1"/>
              <a:t>Patching</a:t>
            </a:r>
            <a:r>
              <a:rPr lang="fr-CA" dirty="0"/>
              <a:t> automatisé;</a:t>
            </a:r>
          </a:p>
        </p:txBody>
      </p:sp>
      <p:pic>
        <p:nvPicPr>
          <p:cNvPr id="1026" name="Picture 2" descr="See the source image">
            <a:extLst>
              <a:ext uri="{FF2B5EF4-FFF2-40B4-BE49-F238E27FC236}">
                <a16:creationId xmlns:a16="http://schemas.microsoft.com/office/drawing/2014/main" id="{3AE4B353-D9C1-4847-8A3C-AEB333CBE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3927" y="5119712"/>
            <a:ext cx="1372378" cy="140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643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Logique</a:t>
            </a:r>
            <a:r>
              <a:rPr lang="en-CA" dirty="0"/>
              <a:t> Interne des </a:t>
            </a:r>
            <a:r>
              <a:rPr lang="en-CA" dirty="0" err="1"/>
              <a:t>ressources</a:t>
            </a:r>
            <a:r>
              <a:rPr lang="en-CA" dirty="0"/>
              <a:t> DSC</a:t>
            </a:r>
          </a:p>
        </p:txBody>
      </p:sp>
      <p:sp>
        <p:nvSpPr>
          <p:cNvPr id="6" name="TextBox 5">
            <a:extLst>
              <a:ext uri="{FF2B5EF4-FFF2-40B4-BE49-F238E27FC236}">
                <a16:creationId xmlns:a16="http://schemas.microsoft.com/office/drawing/2014/main" id="{2C52DE56-78A1-412F-862F-0255C1739878}"/>
              </a:ext>
            </a:extLst>
          </p:cNvPr>
          <p:cNvSpPr txBox="1"/>
          <p:nvPr/>
        </p:nvSpPr>
        <p:spPr>
          <a:xfrm>
            <a:off x="594128" y="2023748"/>
            <a:ext cx="10406522" cy="1993623"/>
          </a:xfrm>
          <a:prstGeom prst="rect">
            <a:avLst/>
          </a:prstGeom>
          <a:noFill/>
        </p:spPr>
        <p:txBody>
          <a:bodyPr wrap="square" rtlCol="0">
            <a:spAutoFit/>
          </a:bodyPr>
          <a:lstStyle/>
          <a:p>
            <a:pPr marL="285750" indent="-285750">
              <a:buFont typeface="Arial" panose="020B0604020202020204" pitchFamily="34" charset="0"/>
              <a:buChar char="•"/>
            </a:pPr>
            <a:r>
              <a:rPr lang="fr-CA" dirty="0"/>
              <a:t>Test – » Suis-je dans mon état désiré ?</a:t>
            </a:r>
          </a:p>
          <a:p>
            <a:pPr marL="285750" indent="-285750">
              <a:buFont typeface="Arial" panose="020B0604020202020204" pitchFamily="34" charset="0"/>
              <a:buChar char="•"/>
            </a:pPr>
            <a:endParaRPr lang="fr-CA" dirty="0"/>
          </a:p>
          <a:p>
            <a:pPr marL="285750" indent="-285750">
              <a:buFont typeface="Arial" panose="020B0604020202020204" pitchFamily="34" charset="0"/>
              <a:buChar char="•"/>
            </a:pPr>
            <a:r>
              <a:rPr lang="fr-CA" dirty="0" err="1"/>
              <a:t>Get</a:t>
            </a:r>
            <a:r>
              <a:rPr lang="fr-CA" dirty="0"/>
              <a:t> – » Comment suis-je présentement configuré?</a:t>
            </a:r>
          </a:p>
          <a:p>
            <a:pPr marL="285750" indent="-285750">
              <a:buFont typeface="Arial" panose="020B0604020202020204" pitchFamily="34" charset="0"/>
              <a:buChar char="•"/>
            </a:pPr>
            <a:endParaRPr lang="fr-CA" dirty="0"/>
          </a:p>
          <a:p>
            <a:pPr marL="285750" indent="-285750">
              <a:buFont typeface="Arial" panose="020B0604020202020204" pitchFamily="34" charset="0"/>
              <a:buChar char="•"/>
            </a:pPr>
            <a:r>
              <a:rPr lang="fr-CA" dirty="0"/>
              <a:t>Set – » Apporte moi dans mon état désiré!</a:t>
            </a:r>
          </a:p>
          <a:p>
            <a:pPr marL="285750" indent="-285750">
              <a:buFont typeface="Arial" panose="020B0604020202020204" pitchFamily="34" charset="0"/>
              <a:buChar char="•"/>
            </a:pPr>
            <a:endParaRPr lang="fr-CA" dirty="0"/>
          </a:p>
          <a:p>
            <a:pPr marL="285750" indent="-285750">
              <a:buFont typeface="Arial" panose="020B0604020202020204" pitchFamily="34" charset="0"/>
              <a:buChar char="•"/>
            </a:pPr>
            <a:endParaRPr lang="fr-CA" dirty="0"/>
          </a:p>
        </p:txBody>
      </p:sp>
    </p:spTree>
    <p:extLst>
      <p:ext uri="{BB962C8B-B14F-4D97-AF65-F5344CB8AC3E}">
        <p14:creationId xmlns:p14="http://schemas.microsoft.com/office/powerpoint/2010/main" val="1518348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1037" y="5078027"/>
            <a:ext cx="1130739" cy="1861115"/>
          </a:xfrm>
          <a:prstGeom prst="rect">
            <a:avLst/>
          </a:prstGeom>
        </p:spPr>
      </p:pic>
      <p:pic>
        <p:nvPicPr>
          <p:cNvPr id="3" name="Picture 2"/>
          <p:cNvPicPr>
            <a:picLocks noChangeAspect="1"/>
          </p:cNvPicPr>
          <p:nvPr/>
        </p:nvPicPr>
        <p:blipFill>
          <a:blip r:embed="rId4"/>
          <a:stretch>
            <a:fillRect/>
          </a:stretch>
        </p:blipFill>
        <p:spPr>
          <a:xfrm>
            <a:off x="2653160" y="4436582"/>
            <a:ext cx="258277" cy="990805"/>
          </a:xfrm>
          <a:prstGeom prst="rect">
            <a:avLst/>
          </a:prstGeom>
        </p:spPr>
      </p:pic>
      <p:pic>
        <p:nvPicPr>
          <p:cNvPr id="4" name="Picture 3"/>
          <p:cNvPicPr>
            <a:picLocks noChangeAspect="1"/>
          </p:cNvPicPr>
          <p:nvPr/>
        </p:nvPicPr>
        <p:blipFill>
          <a:blip r:embed="rId5"/>
          <a:stretch>
            <a:fillRect/>
          </a:stretch>
        </p:blipFill>
        <p:spPr>
          <a:xfrm>
            <a:off x="2401958" y="3537253"/>
            <a:ext cx="2362373" cy="1047992"/>
          </a:xfrm>
          <a:prstGeom prst="rect">
            <a:avLst/>
          </a:prstGeom>
        </p:spPr>
      </p:pic>
      <p:pic>
        <p:nvPicPr>
          <p:cNvPr id="7" name="Picture 6"/>
          <p:cNvPicPr>
            <a:picLocks noChangeAspect="1"/>
          </p:cNvPicPr>
          <p:nvPr/>
        </p:nvPicPr>
        <p:blipFill>
          <a:blip r:embed="rId6"/>
          <a:stretch>
            <a:fillRect/>
          </a:stretch>
        </p:blipFill>
        <p:spPr>
          <a:xfrm>
            <a:off x="3762269" y="1577903"/>
            <a:ext cx="1192499" cy="1042403"/>
          </a:xfrm>
          <a:prstGeom prst="rect">
            <a:avLst/>
          </a:prstGeom>
        </p:spPr>
      </p:pic>
      <p:pic>
        <p:nvPicPr>
          <p:cNvPr id="10" name="Picture 9"/>
          <p:cNvPicPr>
            <a:picLocks noChangeAspect="1"/>
          </p:cNvPicPr>
          <p:nvPr/>
        </p:nvPicPr>
        <p:blipFill>
          <a:blip r:embed="rId7"/>
          <a:stretch>
            <a:fillRect/>
          </a:stretch>
        </p:blipFill>
        <p:spPr>
          <a:xfrm>
            <a:off x="4829581" y="1199618"/>
            <a:ext cx="2536563" cy="1142583"/>
          </a:xfrm>
          <a:prstGeom prst="rect">
            <a:avLst/>
          </a:prstGeom>
        </p:spPr>
      </p:pic>
      <p:pic>
        <p:nvPicPr>
          <p:cNvPr id="11" name="Picture 10"/>
          <p:cNvPicPr>
            <a:picLocks noChangeAspect="1"/>
          </p:cNvPicPr>
          <p:nvPr/>
        </p:nvPicPr>
        <p:blipFill>
          <a:blip r:embed="rId8"/>
          <a:stretch>
            <a:fillRect/>
          </a:stretch>
        </p:blipFill>
        <p:spPr>
          <a:xfrm>
            <a:off x="1733337" y="1770910"/>
            <a:ext cx="2206931" cy="1868967"/>
          </a:xfrm>
          <a:prstGeom prst="rect">
            <a:avLst/>
          </a:prstGeom>
        </p:spPr>
      </p:pic>
      <p:pic>
        <p:nvPicPr>
          <p:cNvPr id="12" name="Picture 11"/>
          <p:cNvPicPr>
            <a:picLocks noChangeAspect="1"/>
          </p:cNvPicPr>
          <p:nvPr/>
        </p:nvPicPr>
        <p:blipFill>
          <a:blip r:embed="rId9"/>
          <a:stretch>
            <a:fillRect/>
          </a:stretch>
        </p:blipFill>
        <p:spPr>
          <a:xfrm>
            <a:off x="3502292" y="700720"/>
            <a:ext cx="776440" cy="979243"/>
          </a:xfrm>
          <a:prstGeom prst="rect">
            <a:avLst/>
          </a:prstGeom>
        </p:spPr>
      </p:pic>
      <p:pic>
        <p:nvPicPr>
          <p:cNvPr id="13" name="Picture 12"/>
          <p:cNvPicPr>
            <a:picLocks noChangeAspect="1"/>
          </p:cNvPicPr>
          <p:nvPr/>
        </p:nvPicPr>
        <p:blipFill>
          <a:blip r:embed="rId10"/>
          <a:stretch>
            <a:fillRect/>
          </a:stretch>
        </p:blipFill>
        <p:spPr>
          <a:xfrm>
            <a:off x="4201424" y="872337"/>
            <a:ext cx="1463045" cy="384016"/>
          </a:xfrm>
          <a:prstGeom prst="rect">
            <a:avLst/>
          </a:prstGeom>
        </p:spPr>
      </p:pic>
      <p:pic>
        <p:nvPicPr>
          <p:cNvPr id="14" name="Picture 13"/>
          <p:cNvPicPr>
            <a:picLocks noChangeAspect="1"/>
          </p:cNvPicPr>
          <p:nvPr/>
        </p:nvPicPr>
        <p:blipFill>
          <a:blip r:embed="rId11"/>
          <a:stretch>
            <a:fillRect/>
          </a:stretch>
        </p:blipFill>
        <p:spPr>
          <a:xfrm>
            <a:off x="3825810" y="2414004"/>
            <a:ext cx="4390781" cy="1850752"/>
          </a:xfrm>
          <a:prstGeom prst="rect">
            <a:avLst/>
          </a:prstGeom>
        </p:spPr>
      </p:pic>
      <p:pic>
        <p:nvPicPr>
          <p:cNvPr id="15" name="Picture 14"/>
          <p:cNvPicPr>
            <a:picLocks noChangeAspect="1"/>
          </p:cNvPicPr>
          <p:nvPr/>
        </p:nvPicPr>
        <p:blipFill>
          <a:blip r:embed="rId9"/>
          <a:stretch>
            <a:fillRect/>
          </a:stretch>
        </p:blipFill>
        <p:spPr>
          <a:xfrm>
            <a:off x="5664470" y="2335672"/>
            <a:ext cx="586300" cy="739440"/>
          </a:xfrm>
          <a:prstGeom prst="rect">
            <a:avLst/>
          </a:prstGeom>
        </p:spPr>
      </p:pic>
      <p:pic>
        <p:nvPicPr>
          <p:cNvPr id="17" name="Picture 16"/>
          <p:cNvPicPr>
            <a:picLocks noChangeAspect="1"/>
          </p:cNvPicPr>
          <p:nvPr/>
        </p:nvPicPr>
        <p:blipFill>
          <a:blip r:embed="rId12"/>
          <a:stretch>
            <a:fillRect/>
          </a:stretch>
        </p:blipFill>
        <p:spPr>
          <a:xfrm>
            <a:off x="7725062" y="2335673"/>
            <a:ext cx="605511" cy="763667"/>
          </a:xfrm>
          <a:prstGeom prst="rect">
            <a:avLst/>
          </a:prstGeom>
        </p:spPr>
      </p:pic>
      <p:pic>
        <p:nvPicPr>
          <p:cNvPr id="18" name="Picture 17"/>
          <p:cNvPicPr>
            <a:picLocks noChangeAspect="1"/>
          </p:cNvPicPr>
          <p:nvPr/>
        </p:nvPicPr>
        <p:blipFill>
          <a:blip r:embed="rId13"/>
          <a:stretch>
            <a:fillRect/>
          </a:stretch>
        </p:blipFill>
        <p:spPr>
          <a:xfrm>
            <a:off x="6627968" y="4141616"/>
            <a:ext cx="735619" cy="1360437"/>
          </a:xfrm>
          <a:prstGeom prst="rect">
            <a:avLst/>
          </a:prstGeom>
        </p:spPr>
      </p:pic>
      <p:pic>
        <p:nvPicPr>
          <p:cNvPr id="20" name="Picture 19"/>
          <p:cNvPicPr>
            <a:picLocks noChangeAspect="1"/>
          </p:cNvPicPr>
          <p:nvPr/>
        </p:nvPicPr>
        <p:blipFill>
          <a:blip r:embed="rId14"/>
          <a:stretch>
            <a:fillRect/>
          </a:stretch>
        </p:blipFill>
        <p:spPr>
          <a:xfrm>
            <a:off x="8109716" y="2764078"/>
            <a:ext cx="3522568" cy="1150607"/>
          </a:xfrm>
          <a:prstGeom prst="rect">
            <a:avLst/>
          </a:prstGeom>
        </p:spPr>
      </p:pic>
      <p:sp>
        <p:nvSpPr>
          <p:cNvPr id="5" name="TextBox 4"/>
          <p:cNvSpPr txBox="1"/>
          <p:nvPr/>
        </p:nvSpPr>
        <p:spPr>
          <a:xfrm>
            <a:off x="182881" y="215538"/>
            <a:ext cx="4950823" cy="454420"/>
          </a:xfrm>
          <a:prstGeom prst="rect">
            <a:avLst/>
          </a:prstGeom>
          <a:noFill/>
        </p:spPr>
        <p:txBody>
          <a:bodyPr wrap="square" rtlCol="0">
            <a:spAutoFit/>
          </a:bodyPr>
          <a:lstStyle/>
          <a:p>
            <a:r>
              <a:rPr lang="en-US" sz="2353" dirty="0" err="1"/>
              <a:t>ApplyAndAutocorrect</a:t>
            </a:r>
            <a:r>
              <a:rPr lang="en-US" sz="2353" dirty="0"/>
              <a:t> Flow</a:t>
            </a:r>
          </a:p>
        </p:txBody>
      </p:sp>
    </p:spTree>
    <p:extLst>
      <p:ext uri="{BB962C8B-B14F-4D97-AF65-F5344CB8AC3E}">
        <p14:creationId xmlns:p14="http://schemas.microsoft.com/office/powerpoint/2010/main" val="146789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3416320"/>
          </a:xfrm>
          <a:prstGeom prst="rect">
            <a:avLst/>
          </a:prstGeom>
          <a:noFill/>
        </p:spPr>
        <p:txBody>
          <a:bodyPr wrap="square" rtlCol="0">
            <a:spAutoFit/>
          </a:bodyPr>
          <a:lstStyle/>
          <a:p>
            <a:pPr marL="285750" indent="-285750">
              <a:buFontTx/>
              <a:buChar char="-"/>
            </a:pPr>
            <a:r>
              <a:rPr lang="fr-CA" sz="2400" dirty="0"/>
              <a:t>Permet l’extraction des configurations DSC à partir d’environnement existants.</a:t>
            </a:r>
          </a:p>
          <a:p>
            <a:pPr marL="285750" indent="-285750">
              <a:buFontTx/>
              <a:buChar char="-"/>
            </a:pPr>
            <a:endParaRPr lang="fr-CA" sz="2400" dirty="0"/>
          </a:p>
          <a:p>
            <a:pPr marL="285750" indent="-285750">
              <a:buFontTx/>
              <a:buChar char="-"/>
            </a:pPr>
            <a:r>
              <a:rPr lang="fr-CA" sz="2400" dirty="0"/>
              <a:t>« Framework » de base; nécessite un Orchestrateur spécifique à la technologie en question.</a:t>
            </a:r>
          </a:p>
          <a:p>
            <a:pPr marL="285750" indent="-285750">
              <a:buFontTx/>
              <a:buChar char="-"/>
            </a:pPr>
            <a:endParaRPr lang="fr-CA" sz="2400" dirty="0"/>
          </a:p>
          <a:p>
            <a:pPr marL="285750" indent="-285750">
              <a:buFontTx/>
              <a:buChar char="-"/>
            </a:pPr>
            <a:r>
              <a:rPr lang="fr-CA" sz="2400" dirty="0"/>
              <a:t>Disponible sur la </a:t>
            </a:r>
            <a:r>
              <a:rPr lang="fr-CA" sz="2400" dirty="0" err="1"/>
              <a:t>Gallerie</a:t>
            </a:r>
            <a:r>
              <a:rPr lang="fr-CA" sz="2400" dirty="0"/>
              <a:t> PowerShell;</a:t>
            </a:r>
          </a:p>
          <a:p>
            <a:pPr marL="285750" indent="-285750">
              <a:buFontTx/>
              <a:buChar char="-"/>
            </a:pPr>
            <a:endParaRPr lang="fr-CA" sz="2400" dirty="0"/>
          </a:p>
          <a:p>
            <a:r>
              <a:rPr lang="fr-CA" sz="2400" dirty="0"/>
              <a:t>	</a:t>
            </a:r>
            <a:r>
              <a:rPr lang="fr-CA" sz="2400" b="1" dirty="0"/>
              <a:t>Install-Script </a:t>
            </a:r>
            <a:r>
              <a:rPr lang="fr-CA" sz="2400" b="1" dirty="0" err="1"/>
              <a:t>SharePointDSC.Reverse</a:t>
            </a:r>
            <a:endParaRPr lang="fr-CA" sz="2400" b="1" dirty="0"/>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0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err="1"/>
              <a:t>Démo</a:t>
            </a:r>
            <a:r>
              <a:rPr lang="en-CA" dirty="0"/>
              <a:t>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ReverseDSC pour SharePoint</a:t>
            </a:r>
          </a:p>
        </p:txBody>
      </p:sp>
    </p:spTree>
    <p:extLst>
      <p:ext uri="{BB962C8B-B14F-4D97-AF65-F5344CB8AC3E}">
        <p14:creationId xmlns:p14="http://schemas.microsoft.com/office/powerpoint/2010/main" val="402591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Scénarios</a:t>
            </a:r>
            <a:r>
              <a:rPr lang="en-CA" dirty="0"/>
              <a:t> pour 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2677656"/>
          </a:xfrm>
          <a:prstGeom prst="rect">
            <a:avLst/>
          </a:prstGeom>
          <a:noFill/>
        </p:spPr>
        <p:txBody>
          <a:bodyPr wrap="square" rtlCol="0">
            <a:spAutoFit/>
          </a:bodyPr>
          <a:lstStyle/>
          <a:p>
            <a:pPr marL="285750" indent="-285750">
              <a:buFontTx/>
              <a:buChar char="-"/>
            </a:pPr>
            <a:r>
              <a:rPr lang="fr-CA" sz="2400" dirty="0"/>
              <a:t>Recréation d’environnement pour débogage;</a:t>
            </a:r>
          </a:p>
          <a:p>
            <a:pPr marL="285750" indent="-285750">
              <a:buFontTx/>
              <a:buChar char="-"/>
            </a:pPr>
            <a:r>
              <a:rPr lang="fr-CA" sz="2400" dirty="0"/>
              <a:t>« Point-in-time » snapshot;</a:t>
            </a:r>
          </a:p>
          <a:p>
            <a:pPr marL="285750" indent="-285750">
              <a:buFontTx/>
              <a:buChar char="-"/>
            </a:pPr>
            <a:r>
              <a:rPr lang="fr-CA" sz="2400" dirty="0"/>
              <a:t>Analyse de Delta;</a:t>
            </a:r>
          </a:p>
          <a:p>
            <a:pPr marL="285750" indent="-285750">
              <a:buFontTx/>
              <a:buChar char="-"/>
            </a:pPr>
            <a:r>
              <a:rPr lang="fr-CA" sz="2400" dirty="0"/>
              <a:t>« </a:t>
            </a:r>
            <a:r>
              <a:rPr lang="fr-CA" sz="2400" dirty="0" err="1"/>
              <a:t>Disaster</a:t>
            </a:r>
            <a:r>
              <a:rPr lang="fr-CA" sz="2400" dirty="0"/>
              <a:t> </a:t>
            </a:r>
            <a:r>
              <a:rPr lang="fr-CA" sz="2400" dirty="0" err="1"/>
              <a:t>Recovery</a:t>
            </a:r>
            <a:r>
              <a:rPr lang="fr-CA" sz="2400" dirty="0"/>
              <a:t> »</a:t>
            </a:r>
          </a:p>
          <a:p>
            <a:pPr marL="285750" indent="-285750">
              <a:buFontTx/>
              <a:buChar char="-"/>
            </a:pPr>
            <a:r>
              <a:rPr lang="fr-CA" sz="2400" dirty="0"/>
              <a:t>Inscription à la surveillance DSC</a:t>
            </a:r>
          </a:p>
          <a:p>
            <a:pPr marL="285750" indent="-285750">
              <a:buFontTx/>
              <a:buChar char="-"/>
            </a:pPr>
            <a:r>
              <a:rPr lang="fr-CA" sz="2400" dirty="0" err="1"/>
              <a:t>Synchronization</a:t>
            </a:r>
            <a:r>
              <a:rPr lang="fr-CA" sz="2400" dirty="0"/>
              <a:t> d’environnements;</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80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61665"/>
          </a:xfrm>
          <a:prstGeom prst="rect">
            <a:avLst/>
          </a:prstGeom>
          <a:noFill/>
        </p:spPr>
        <p:txBody>
          <a:bodyPr wrap="square" rtlCol="0">
            <a:spAutoFit/>
          </a:bodyPr>
          <a:lstStyle/>
          <a:p>
            <a:pPr marL="285750" indent="-285750">
              <a:buFontTx/>
              <a:buChar char="-"/>
            </a:pPr>
            <a:r>
              <a:rPr lang="en-CA" sz="2400" dirty="0" err="1"/>
              <a:t>Supporte</a:t>
            </a:r>
            <a:r>
              <a:rPr lang="en-CA" sz="2400" dirty="0"/>
              <a:t> </a:t>
            </a:r>
            <a:r>
              <a:rPr lang="en-CA" sz="2400" dirty="0" err="1"/>
              <a:t>l’automatisation</a:t>
            </a:r>
            <a:r>
              <a:rPr lang="en-CA" sz="2400" dirty="0"/>
              <a:t> de </a:t>
            </a:r>
            <a:r>
              <a:rPr lang="en-CA" sz="2400" dirty="0" err="1"/>
              <a:t>toutes</a:t>
            </a:r>
            <a:r>
              <a:rPr lang="en-CA" sz="2400" dirty="0"/>
              <a:t> les charges de travail:</a:t>
            </a:r>
          </a:p>
        </p:txBody>
      </p:sp>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2">
                  <a:extLst>
                    <a:ext uri="{A12FA001-AC4F-418D-AE19-62706E023703}">
                      <ahyp:hlinkClr xmlns:ahyp="http://schemas.microsoft.com/office/drawing/2018/hyperlinkcolor" val="tx"/>
                    </a:ext>
                  </a:extLst>
                </a:hlinkClick>
              </a:rPr>
              <a:t>Aka.ms/Office365DSC</a:t>
            </a:r>
            <a:endParaRPr lang="en-CA" sz="3200" dirty="0">
              <a:solidFill>
                <a:schemeClr val="accent1">
                  <a:lumMod val="75000"/>
                </a:schemeClr>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477336" y="4665245"/>
            <a:ext cx="1428949" cy="1428949"/>
          </a:xfrm>
          <a:prstGeom prst="rect">
            <a:avLst/>
          </a:prstGeom>
        </p:spPr>
      </p:pic>
      <p:pic>
        <p:nvPicPr>
          <p:cNvPr id="8" name="Picture 7">
            <a:extLst>
              <a:ext uri="{FF2B5EF4-FFF2-40B4-BE49-F238E27FC236}">
                <a16:creationId xmlns:a16="http://schemas.microsoft.com/office/drawing/2014/main" id="{1C9D0719-FCCB-4ECA-9896-52A200A9B4BD}"/>
              </a:ext>
            </a:extLst>
          </p:cNvPr>
          <p:cNvPicPr>
            <a:picLocks noChangeAspect="1"/>
          </p:cNvPicPr>
          <p:nvPr/>
        </p:nvPicPr>
        <p:blipFill>
          <a:blip r:embed="rId4"/>
          <a:stretch>
            <a:fillRect/>
          </a:stretch>
        </p:blipFill>
        <p:spPr>
          <a:xfrm>
            <a:off x="1318301" y="2526585"/>
            <a:ext cx="1311198" cy="486858"/>
          </a:xfrm>
          <a:prstGeom prst="rect">
            <a:avLst/>
          </a:prstGeom>
        </p:spPr>
      </p:pic>
      <p:pic>
        <p:nvPicPr>
          <p:cNvPr id="10" name="Picture 9">
            <a:extLst>
              <a:ext uri="{FF2B5EF4-FFF2-40B4-BE49-F238E27FC236}">
                <a16:creationId xmlns:a16="http://schemas.microsoft.com/office/drawing/2014/main" id="{6B1BA9AB-1A41-4BB4-A8D4-9B9C4B66A109}"/>
              </a:ext>
            </a:extLst>
          </p:cNvPr>
          <p:cNvPicPr>
            <a:picLocks noChangeAspect="1"/>
          </p:cNvPicPr>
          <p:nvPr/>
        </p:nvPicPr>
        <p:blipFill>
          <a:blip r:embed="rId5"/>
          <a:stretch>
            <a:fillRect/>
          </a:stretch>
        </p:blipFill>
        <p:spPr>
          <a:xfrm>
            <a:off x="2806221" y="2569989"/>
            <a:ext cx="1171575" cy="400050"/>
          </a:xfrm>
          <a:prstGeom prst="rect">
            <a:avLst/>
          </a:prstGeom>
        </p:spPr>
      </p:pic>
      <p:pic>
        <p:nvPicPr>
          <p:cNvPr id="12" name="Picture 11">
            <a:extLst>
              <a:ext uri="{FF2B5EF4-FFF2-40B4-BE49-F238E27FC236}">
                <a16:creationId xmlns:a16="http://schemas.microsoft.com/office/drawing/2014/main" id="{D9735051-CD4F-4D4A-A64D-CF4C5327EE27}"/>
              </a:ext>
            </a:extLst>
          </p:cNvPr>
          <p:cNvPicPr>
            <a:picLocks noChangeAspect="1"/>
          </p:cNvPicPr>
          <p:nvPr/>
        </p:nvPicPr>
        <p:blipFill>
          <a:blip r:embed="rId6"/>
          <a:stretch>
            <a:fillRect/>
          </a:stretch>
        </p:blipFill>
        <p:spPr>
          <a:xfrm>
            <a:off x="4202053" y="2555701"/>
            <a:ext cx="1262063" cy="414338"/>
          </a:xfrm>
          <a:prstGeom prst="rect">
            <a:avLst/>
          </a:prstGeom>
        </p:spPr>
      </p:pic>
      <p:pic>
        <p:nvPicPr>
          <p:cNvPr id="14" name="Picture 13">
            <a:extLst>
              <a:ext uri="{FF2B5EF4-FFF2-40B4-BE49-F238E27FC236}">
                <a16:creationId xmlns:a16="http://schemas.microsoft.com/office/drawing/2014/main" id="{74611923-7F17-4F04-B9D6-58B40D0DD528}"/>
              </a:ext>
            </a:extLst>
          </p:cNvPr>
          <p:cNvPicPr>
            <a:picLocks noChangeAspect="1"/>
          </p:cNvPicPr>
          <p:nvPr/>
        </p:nvPicPr>
        <p:blipFill>
          <a:blip r:embed="rId7"/>
          <a:stretch>
            <a:fillRect/>
          </a:stretch>
        </p:blipFill>
        <p:spPr>
          <a:xfrm>
            <a:off x="5688373" y="2555701"/>
            <a:ext cx="1143000" cy="414338"/>
          </a:xfrm>
          <a:prstGeom prst="rect">
            <a:avLst/>
          </a:prstGeom>
        </p:spPr>
      </p:pic>
      <p:pic>
        <p:nvPicPr>
          <p:cNvPr id="16" name="Picture 15">
            <a:extLst>
              <a:ext uri="{FF2B5EF4-FFF2-40B4-BE49-F238E27FC236}">
                <a16:creationId xmlns:a16="http://schemas.microsoft.com/office/drawing/2014/main" id="{6B22BBE4-E6C3-43C3-ABE0-C84BEA5113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373" y="2555701"/>
            <a:ext cx="1081088" cy="414338"/>
          </a:xfrm>
          <a:prstGeom prst="rect">
            <a:avLst/>
          </a:prstGeom>
        </p:spPr>
      </p:pic>
      <p:pic>
        <p:nvPicPr>
          <p:cNvPr id="17" name="Picture 16" descr="A close up of a logo&#10;&#10;Description automatically generated">
            <a:extLst>
              <a:ext uri="{FF2B5EF4-FFF2-40B4-BE49-F238E27FC236}">
                <a16:creationId xmlns:a16="http://schemas.microsoft.com/office/drawing/2014/main" id="{FBA36A51-7111-4EB2-96D4-4D8BE978DC03}"/>
              </a:ext>
            </a:extLst>
          </p:cNvPr>
          <p:cNvPicPr>
            <a:picLocks noChangeAspect="1"/>
          </p:cNvPicPr>
          <p:nvPr/>
        </p:nvPicPr>
        <p:blipFill>
          <a:blip r:embed="rId9"/>
          <a:stretch>
            <a:fillRect/>
          </a:stretch>
        </p:blipFill>
        <p:spPr>
          <a:xfrm flipH="1">
            <a:off x="8017514" y="2599804"/>
            <a:ext cx="402072" cy="340420"/>
          </a:xfrm>
          <a:prstGeom prst="rect">
            <a:avLst/>
          </a:prstGeom>
        </p:spPr>
      </p:pic>
      <p:sp>
        <p:nvSpPr>
          <p:cNvPr id="18" name="TextBox 17">
            <a:extLst>
              <a:ext uri="{FF2B5EF4-FFF2-40B4-BE49-F238E27FC236}">
                <a16:creationId xmlns:a16="http://schemas.microsoft.com/office/drawing/2014/main" id="{AB2C1362-9A3A-460E-B919-B58F33C39F56}"/>
              </a:ext>
            </a:extLst>
          </p:cNvPr>
          <p:cNvSpPr txBox="1"/>
          <p:nvPr/>
        </p:nvSpPr>
        <p:spPr>
          <a:xfrm>
            <a:off x="8419586" y="2643706"/>
            <a:ext cx="1700879" cy="307777"/>
          </a:xfrm>
          <a:prstGeom prst="rect">
            <a:avLst/>
          </a:prstGeom>
          <a:noFill/>
        </p:spPr>
        <p:txBody>
          <a:bodyPr wrap="square" rtlCol="0">
            <a:spAutoFit/>
          </a:bodyPr>
          <a:lstStyle/>
          <a:p>
            <a:r>
              <a:rPr lang="en-CA" sz="1400" dirty="0"/>
              <a:t>PowerApps</a:t>
            </a:r>
          </a:p>
        </p:txBody>
      </p:sp>
      <p:pic>
        <p:nvPicPr>
          <p:cNvPr id="20" name="Picture 19" descr="A close up of a logo&#10;&#10;Description automatically generated">
            <a:extLst>
              <a:ext uri="{FF2B5EF4-FFF2-40B4-BE49-F238E27FC236}">
                <a16:creationId xmlns:a16="http://schemas.microsoft.com/office/drawing/2014/main" id="{5A956AE8-6FB7-4E24-A852-D42D811DC200}"/>
              </a:ext>
            </a:extLst>
          </p:cNvPr>
          <p:cNvPicPr>
            <a:picLocks noChangeAspect="1"/>
          </p:cNvPicPr>
          <p:nvPr/>
        </p:nvPicPr>
        <p:blipFill>
          <a:blip r:embed="rId10"/>
          <a:stretch>
            <a:fillRect/>
          </a:stretch>
        </p:blipFill>
        <p:spPr>
          <a:xfrm>
            <a:off x="9484002" y="2643706"/>
            <a:ext cx="397072" cy="291376"/>
          </a:xfrm>
          <a:prstGeom prst="rect">
            <a:avLst/>
          </a:prstGeom>
        </p:spPr>
      </p:pic>
      <p:sp>
        <p:nvSpPr>
          <p:cNvPr id="22" name="TextBox 21">
            <a:extLst>
              <a:ext uri="{FF2B5EF4-FFF2-40B4-BE49-F238E27FC236}">
                <a16:creationId xmlns:a16="http://schemas.microsoft.com/office/drawing/2014/main" id="{CC12E940-A1E7-4098-9444-9E7072E8361E}"/>
              </a:ext>
            </a:extLst>
          </p:cNvPr>
          <p:cNvSpPr txBox="1"/>
          <p:nvPr/>
        </p:nvSpPr>
        <p:spPr>
          <a:xfrm>
            <a:off x="9883499" y="2609357"/>
            <a:ext cx="1700879" cy="307777"/>
          </a:xfrm>
          <a:prstGeom prst="rect">
            <a:avLst/>
          </a:prstGeom>
          <a:noFill/>
        </p:spPr>
        <p:txBody>
          <a:bodyPr wrap="square" rtlCol="0">
            <a:spAutoFit/>
          </a:bodyPr>
          <a:lstStyle/>
          <a:p>
            <a:r>
              <a:rPr lang="en-CA" sz="1400" dirty="0"/>
              <a:t>Flow   […]</a:t>
            </a:r>
          </a:p>
        </p:txBody>
      </p:sp>
      <p:sp>
        <p:nvSpPr>
          <p:cNvPr id="25" name="TextBox 24">
            <a:extLst>
              <a:ext uri="{FF2B5EF4-FFF2-40B4-BE49-F238E27FC236}">
                <a16:creationId xmlns:a16="http://schemas.microsoft.com/office/drawing/2014/main" id="{DE698F89-C9BE-428E-88F0-A5DC48E73A6F}"/>
              </a:ext>
            </a:extLst>
          </p:cNvPr>
          <p:cNvSpPr txBox="1"/>
          <p:nvPr/>
        </p:nvSpPr>
        <p:spPr>
          <a:xfrm>
            <a:off x="984023" y="3366004"/>
            <a:ext cx="10415573" cy="461665"/>
          </a:xfrm>
          <a:prstGeom prst="rect">
            <a:avLst/>
          </a:prstGeom>
          <a:noFill/>
        </p:spPr>
        <p:txBody>
          <a:bodyPr wrap="square" rtlCol="0">
            <a:spAutoFit/>
          </a:bodyPr>
          <a:lstStyle/>
          <a:p>
            <a:pPr marL="285750" indent="-285750">
              <a:buFontTx/>
              <a:buChar char="-"/>
            </a:pPr>
            <a:r>
              <a:rPr lang="en-CA" sz="2400" dirty="0" err="1"/>
              <a:t>Toujours</a:t>
            </a:r>
            <a:r>
              <a:rPr lang="en-CA" sz="2400" dirty="0"/>
              <a:t> </a:t>
            </a:r>
            <a:r>
              <a:rPr lang="en-CA" sz="2400" dirty="0" err="1"/>
              <a:t>en</a:t>
            </a:r>
            <a:r>
              <a:rPr lang="en-CA" sz="2400" dirty="0"/>
              <a:t> version Alpha. Sortie </a:t>
            </a:r>
            <a:r>
              <a:rPr lang="en-CA" sz="2400" dirty="0" err="1"/>
              <a:t>officielle</a:t>
            </a:r>
            <a:r>
              <a:rPr lang="en-CA" sz="2400" dirty="0"/>
              <a:t> dans </a:t>
            </a:r>
            <a:r>
              <a:rPr lang="en-CA" sz="2400" dirty="0" err="1"/>
              <a:t>quelques</a:t>
            </a:r>
            <a:r>
              <a:rPr lang="en-CA" sz="2400" dirty="0"/>
              <a:t> </a:t>
            </a:r>
            <a:r>
              <a:rPr lang="en-CA" sz="2400" dirty="0" err="1"/>
              <a:t>jours</a:t>
            </a:r>
            <a:r>
              <a:rPr lang="en-CA" sz="2400" dirty="0"/>
              <a:t>;</a:t>
            </a:r>
          </a:p>
        </p:txBody>
      </p:sp>
    </p:spTree>
    <p:extLst>
      <p:ext uri="{BB962C8B-B14F-4D97-AF65-F5344CB8AC3E}">
        <p14:creationId xmlns:p14="http://schemas.microsoft.com/office/powerpoint/2010/main" val="159608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2677656"/>
          </a:xfrm>
          <a:prstGeom prst="rect">
            <a:avLst/>
          </a:prstGeom>
          <a:noFill/>
        </p:spPr>
        <p:txBody>
          <a:bodyPr wrap="square" rtlCol="0">
            <a:spAutoFit/>
          </a:bodyPr>
          <a:lstStyle/>
          <a:p>
            <a:pPr marL="285750" indent="-285750">
              <a:buFontTx/>
              <a:buChar char="-"/>
            </a:pPr>
            <a:r>
              <a:rPr lang="en-CA" sz="2400" dirty="0"/>
              <a:t>Cr</a:t>
            </a:r>
            <a:r>
              <a:rPr lang="fr-CA" sz="2400" dirty="0" err="1"/>
              <a:t>éation</a:t>
            </a:r>
            <a:r>
              <a:rPr lang="fr-CA" sz="2400" dirty="0"/>
              <a:t> de nouvelles collections de sites, de nouveaux Teams et Channel, gestion des utilisateurs, groupes et des licences, etc.</a:t>
            </a:r>
          </a:p>
          <a:p>
            <a:pPr marL="285750" indent="-285750">
              <a:buFontTx/>
              <a:buChar char="-"/>
            </a:pPr>
            <a:endParaRPr lang="fr-CA" sz="2400" dirty="0"/>
          </a:p>
          <a:p>
            <a:pPr marL="285750" indent="-285750">
              <a:buFontTx/>
              <a:buChar char="-"/>
            </a:pPr>
            <a:r>
              <a:rPr lang="fr-CA" sz="2400" dirty="0"/>
              <a:t>Permet l’intégration des configurations Office 365 avec Azure </a:t>
            </a:r>
            <a:r>
              <a:rPr lang="fr-CA" sz="2400" dirty="0" err="1"/>
              <a:t>DevOPS</a:t>
            </a:r>
            <a:r>
              <a:rPr lang="fr-CA" sz="2400" dirty="0"/>
              <a:t> (couvert plus tard).</a:t>
            </a:r>
          </a:p>
          <a:p>
            <a:pPr marL="285750" indent="-285750">
              <a:buFontTx/>
              <a:buChar char="-"/>
            </a:pPr>
            <a:endParaRPr lang="fr-CA" sz="2400" dirty="0"/>
          </a:p>
          <a:p>
            <a:pPr marL="285750" indent="-285750">
              <a:buFontTx/>
              <a:buChar char="-"/>
            </a:pPr>
            <a:r>
              <a:rPr lang="fr-CA" sz="2400" dirty="0"/>
              <a:t>Facilite la configuration de plusieurs « Tenants » de la même façon;</a:t>
            </a:r>
            <a:endParaRPr lang="en-CA" sz="2400" dirty="0"/>
          </a:p>
        </p:txBody>
      </p:sp>
      <p:pic>
        <p:nvPicPr>
          <p:cNvPr id="1026" name="Picture 2" descr="See the source image">
            <a:extLst>
              <a:ext uri="{FF2B5EF4-FFF2-40B4-BE49-F238E27FC236}">
                <a16:creationId xmlns:a16="http://schemas.microsoft.com/office/drawing/2014/main" id="{E5A7C42B-0D23-409B-8EC0-88FE3A8CC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290" y="4851531"/>
            <a:ext cx="1655870" cy="16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393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err="1"/>
              <a:t>Démo</a:t>
            </a:r>
            <a:r>
              <a:rPr lang="en-CA" dirty="0"/>
              <a:t>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Office365DSC</a:t>
            </a:r>
          </a:p>
        </p:txBody>
      </p:sp>
    </p:spTree>
    <p:extLst>
      <p:ext uri="{BB962C8B-B14F-4D97-AF65-F5344CB8AC3E}">
        <p14:creationId xmlns:p14="http://schemas.microsoft.com/office/powerpoint/2010/main" val="350056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594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dirty="0">
                <a:solidFill>
                  <a:srgbClr val="FFFFFF"/>
                </a:solidFill>
                <a:latin typeface="+mj-lt"/>
                <a:ea typeface="+mj-ea"/>
                <a:cs typeface="+mj-cs"/>
              </a:rPr>
              <a:t>Azure </a:t>
            </a:r>
            <a:r>
              <a:rPr lang="en-US" sz="4400" kern="1200" dirty="0" err="1">
                <a:solidFill>
                  <a:srgbClr val="FFFFFF"/>
                </a:solidFill>
                <a:latin typeface="+mj-lt"/>
                <a:ea typeface="+mj-ea"/>
                <a:cs typeface="+mj-cs"/>
              </a:rPr>
              <a:t>DevOPS</a:t>
            </a:r>
            <a:endParaRPr lang="en-US" sz="44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err="1">
                <a:solidFill>
                  <a:srgbClr val="000000"/>
                </a:solidFill>
              </a:rPr>
              <a:t>Gerer</a:t>
            </a:r>
            <a:r>
              <a:rPr lang="en-US" sz="2400" dirty="0">
                <a:solidFill>
                  <a:srgbClr val="000000"/>
                </a:solidFill>
              </a:rPr>
              <a:t> </a:t>
            </a:r>
            <a:r>
              <a:rPr lang="en-US" sz="2400" dirty="0" err="1">
                <a:solidFill>
                  <a:srgbClr val="000000"/>
                </a:solidFill>
              </a:rPr>
              <a:t>votre</a:t>
            </a:r>
            <a:r>
              <a:rPr lang="en-US" sz="2400" dirty="0">
                <a:solidFill>
                  <a:srgbClr val="000000"/>
                </a:solidFill>
              </a:rPr>
              <a:t> configuration Office 365 </a:t>
            </a:r>
            <a:r>
              <a:rPr lang="en-US" sz="2400" dirty="0" err="1">
                <a:solidFill>
                  <a:srgbClr val="000000"/>
                </a:solidFill>
              </a:rPr>
              <a:t>en</a:t>
            </a:r>
            <a:r>
              <a:rPr lang="en-US" sz="2400" dirty="0">
                <a:solidFill>
                  <a:srgbClr val="000000"/>
                </a:solidFill>
              </a:rPr>
              <a:t> code;</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err="1">
                <a:solidFill>
                  <a:srgbClr val="000000"/>
                </a:solidFill>
              </a:rPr>
              <a:t>Automatisations</a:t>
            </a:r>
            <a:r>
              <a:rPr lang="en-US" sz="2400" dirty="0">
                <a:solidFill>
                  <a:srgbClr val="000000"/>
                </a:solidFill>
              </a:rPr>
              <a:t> des </a:t>
            </a:r>
            <a:r>
              <a:rPr lang="en-US" sz="2400" dirty="0" err="1">
                <a:solidFill>
                  <a:srgbClr val="000000"/>
                </a:solidFill>
              </a:rPr>
              <a:t>déploiements</a:t>
            </a:r>
            <a:r>
              <a:rPr lang="en-US" sz="2400" dirty="0">
                <a:solidFill>
                  <a:srgbClr val="000000"/>
                </a:solidFill>
              </a:rPr>
              <a:t> </a:t>
            </a:r>
            <a:r>
              <a:rPr lang="en-US" sz="2400" dirty="0" err="1">
                <a:solidFill>
                  <a:srgbClr val="000000"/>
                </a:solidFill>
              </a:rPr>
              <a:t>lors</a:t>
            </a:r>
            <a:r>
              <a:rPr lang="en-US" sz="2400" dirty="0">
                <a:solidFill>
                  <a:srgbClr val="000000"/>
                </a:solidFill>
              </a:rPr>
              <a:t> de </a:t>
            </a:r>
            <a:r>
              <a:rPr lang="en-US" sz="2400" dirty="0" err="1">
                <a:solidFill>
                  <a:srgbClr val="000000"/>
                </a:solidFill>
              </a:rPr>
              <a:t>changements</a:t>
            </a:r>
            <a:r>
              <a:rPr lang="en-US" sz="2400" dirty="0">
                <a:solidFill>
                  <a:srgbClr val="000000"/>
                </a:solidFill>
              </a:rPr>
              <a:t> de configuration;</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Du </a:t>
            </a:r>
            <a:r>
              <a:rPr lang="en-US" sz="2400" dirty="0" err="1">
                <a:solidFill>
                  <a:srgbClr val="000000"/>
                </a:solidFill>
              </a:rPr>
              <a:t>DevOPS</a:t>
            </a:r>
            <a:r>
              <a:rPr lang="en-US" sz="2400" dirty="0">
                <a:solidFill>
                  <a:srgbClr val="000000"/>
                </a:solidFill>
              </a:rPr>
              <a:t> a son </a:t>
            </a:r>
            <a:r>
              <a:rPr lang="en-US" sz="2400" dirty="0" err="1">
                <a:solidFill>
                  <a:srgbClr val="000000"/>
                </a:solidFill>
              </a:rPr>
              <a:t>meilleur</a:t>
            </a:r>
            <a:r>
              <a:rPr lang="en-US" sz="2400" dirty="0">
                <a:solidFill>
                  <a:srgbClr val="000000"/>
                </a:solidFill>
              </a:rPr>
              <a:t>!</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err="1">
                <a:solidFill>
                  <a:srgbClr val="000000"/>
                </a:solidFill>
              </a:rPr>
              <a:t>Défi</a:t>
            </a:r>
            <a:r>
              <a:rPr lang="en-US" sz="2400" dirty="0">
                <a:solidFill>
                  <a:srgbClr val="000000"/>
                </a:solidFill>
              </a:rPr>
              <a:t> </a:t>
            </a:r>
            <a:r>
              <a:rPr lang="en-US" sz="2400" dirty="0" err="1">
                <a:solidFill>
                  <a:srgbClr val="000000"/>
                </a:solidFill>
              </a:rPr>
              <a:t>est</a:t>
            </a:r>
            <a:r>
              <a:rPr lang="en-US" sz="2400" dirty="0">
                <a:solidFill>
                  <a:srgbClr val="000000"/>
                </a:solidFill>
              </a:rPr>
              <a:t> de </a:t>
            </a:r>
            <a:r>
              <a:rPr lang="en-US" sz="2400" dirty="0" err="1">
                <a:solidFill>
                  <a:srgbClr val="000000"/>
                </a:solidFill>
              </a:rPr>
              <a:t>convaincre</a:t>
            </a:r>
            <a:r>
              <a:rPr lang="en-US" sz="2400" dirty="0">
                <a:solidFill>
                  <a:srgbClr val="000000"/>
                </a:solidFill>
              </a:rPr>
              <a:t> les admins de </a:t>
            </a:r>
            <a:r>
              <a:rPr lang="en-US" sz="2400" dirty="0" err="1">
                <a:solidFill>
                  <a:srgbClr val="000000"/>
                </a:solidFill>
              </a:rPr>
              <a:t>l’adopter</a:t>
            </a:r>
            <a:r>
              <a:rPr lang="en-US" sz="2400">
                <a:solidFill>
                  <a:srgbClr val="000000"/>
                </a:solidFill>
              </a:rPr>
              <a:t>.</a:t>
            </a:r>
            <a:endParaRPr lang="en-US" sz="2400" dirty="0">
              <a:solidFill>
                <a:srgbClr val="000000"/>
              </a:solidFill>
            </a:endParaRP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err="1"/>
              <a:t>Démo</a:t>
            </a:r>
            <a:r>
              <a:rPr lang="en-CA" dirty="0"/>
              <a:t>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err="1"/>
              <a:t>Azzure</a:t>
            </a:r>
            <a:r>
              <a:rPr lang="en-CA" dirty="0"/>
              <a:t> </a:t>
            </a:r>
            <a:r>
              <a:rPr lang="en-CA" dirty="0" err="1"/>
              <a:t>DevOPS</a:t>
            </a:r>
            <a:r>
              <a:rPr lang="en-CA" dirty="0"/>
              <a:t> pour Office 365</a:t>
            </a:r>
          </a:p>
        </p:txBody>
      </p:sp>
    </p:spTree>
    <p:extLst>
      <p:ext uri="{BB962C8B-B14F-4D97-AF65-F5344CB8AC3E}">
        <p14:creationId xmlns:p14="http://schemas.microsoft.com/office/powerpoint/2010/main" val="833236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7BA6B54-FD0C-4B20-816F-3B6BEEA1D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E90C7AB-40E9-481F-980A-EDD19EFF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itle 16"/>
          <p:cNvSpPr>
            <a:spLocks noGrp="1"/>
          </p:cNvSpPr>
          <p:nvPr>
            <p:ph type="title"/>
          </p:nvPr>
        </p:nvSpPr>
        <p:spPr>
          <a:xfrm>
            <a:off x="289248" y="1123837"/>
            <a:ext cx="4998963" cy="1255469"/>
          </a:xfrm>
        </p:spPr>
        <p:txBody>
          <a:bodyPr vert="horz" lIns="91440" tIns="45720" rIns="91440" bIns="45720" rtlCol="0" anchor="ctr">
            <a:normAutofit/>
          </a:bodyPr>
          <a:lstStyle/>
          <a:p>
            <a:r>
              <a:rPr lang="en-US" dirty="0" err="1"/>
              <a:t>Paradigme</a:t>
            </a:r>
            <a:r>
              <a:rPr lang="en-US" dirty="0"/>
              <a:t> des SaaS “as-code”</a:t>
            </a:r>
          </a:p>
        </p:txBody>
      </p:sp>
      <p:sp>
        <p:nvSpPr>
          <p:cNvPr id="4" name="TextBox 3">
            <a:extLst>
              <a:ext uri="{FF2B5EF4-FFF2-40B4-BE49-F238E27FC236}">
                <a16:creationId xmlns:a16="http://schemas.microsoft.com/office/drawing/2014/main" id="{366CBD26-1CC8-4143-A106-6DCCB98EA25A}"/>
              </a:ext>
            </a:extLst>
          </p:cNvPr>
          <p:cNvSpPr txBox="1"/>
          <p:nvPr/>
        </p:nvSpPr>
        <p:spPr>
          <a:xfrm>
            <a:off x="289249" y="2510395"/>
            <a:ext cx="4998962" cy="3274586"/>
          </a:xfrm>
          <a:prstGeom prst="rect">
            <a:avLst/>
          </a:prstGeom>
        </p:spPr>
        <p:txBody>
          <a:bodyPr vert="horz" lIns="91440" tIns="45720" rIns="91440" bIns="45720" rtlCol="0" anchor="t">
            <a:normAutofit/>
          </a:bodyPr>
          <a:lstStyle/>
          <a:p>
            <a:pPr marL="445770" indent="-285750" defTabSz="914400">
              <a:lnSpc>
                <a:spcPct val="90000"/>
              </a:lnSpc>
              <a:spcAft>
                <a:spcPts val="600"/>
              </a:spcAft>
              <a:buClr>
                <a:schemeClr val="accent1"/>
              </a:buClr>
              <a:buFont typeface="Arial" panose="020B0604020202020204" pitchFamily="34" charset="0"/>
              <a:buChar char="•"/>
            </a:pPr>
            <a:r>
              <a:rPr lang="en-US" dirty="0" err="1">
                <a:solidFill>
                  <a:srgbClr val="FFFFFF"/>
                </a:solidFill>
              </a:rPr>
              <a:t>Effet</a:t>
            </a:r>
            <a:r>
              <a:rPr lang="en-US" dirty="0">
                <a:solidFill>
                  <a:srgbClr val="FFFFFF"/>
                </a:solidFill>
              </a:rPr>
              <a:t> Middle-Man;</a:t>
            </a:r>
          </a:p>
          <a:p>
            <a:pPr marL="445770" indent="-285750" defTabSz="914400">
              <a:lnSpc>
                <a:spcPct val="90000"/>
              </a:lnSpc>
              <a:spcAft>
                <a:spcPts val="600"/>
              </a:spcAft>
              <a:buClr>
                <a:schemeClr val="accent1"/>
              </a:buClr>
              <a:buFont typeface="Arial" panose="020B0604020202020204" pitchFamily="34" charset="0"/>
              <a:buChar char="•"/>
            </a:pPr>
            <a:endParaRPr lang="en-US" dirty="0">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dirty="0">
                <a:solidFill>
                  <a:srgbClr val="FFFFFF"/>
                </a:solidFill>
              </a:rPr>
              <a:t>Azure </a:t>
            </a:r>
            <a:r>
              <a:rPr lang="en-US" dirty="0" err="1">
                <a:solidFill>
                  <a:srgbClr val="FFFFFF"/>
                </a:solidFill>
              </a:rPr>
              <a:t>DevOPS</a:t>
            </a:r>
            <a:r>
              <a:rPr lang="en-US" dirty="0">
                <a:solidFill>
                  <a:srgbClr val="FFFFFF"/>
                </a:solidFill>
              </a:rPr>
              <a:t> Build Agent;</a:t>
            </a:r>
          </a:p>
          <a:p>
            <a:pPr marL="445770" indent="-285750" defTabSz="914400">
              <a:lnSpc>
                <a:spcPct val="90000"/>
              </a:lnSpc>
              <a:spcAft>
                <a:spcPts val="600"/>
              </a:spcAft>
              <a:buClr>
                <a:schemeClr val="accent1"/>
              </a:buClr>
              <a:buFont typeface="Arial" panose="020B0604020202020204" pitchFamily="34" charset="0"/>
              <a:buChar char="•"/>
            </a:pPr>
            <a:endParaRPr lang="en-US" dirty="0">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dirty="0">
                <a:solidFill>
                  <a:srgbClr val="FFFFFF"/>
                </a:solidFill>
              </a:rPr>
              <a:t>Azure Container Instance;</a:t>
            </a:r>
          </a:p>
          <a:p>
            <a:pPr marL="445770" indent="-285750" defTabSz="914400">
              <a:lnSpc>
                <a:spcPct val="90000"/>
              </a:lnSpc>
              <a:spcAft>
                <a:spcPts val="600"/>
              </a:spcAft>
              <a:buClr>
                <a:schemeClr val="accent1"/>
              </a:buClr>
              <a:buFont typeface="Arial" panose="020B0604020202020204" pitchFamily="34" charset="0"/>
              <a:buChar char="•"/>
            </a:pPr>
            <a:endParaRPr lang="en-US" dirty="0">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dirty="0">
                <a:solidFill>
                  <a:srgbClr val="FFFFFF"/>
                </a:solidFill>
              </a:rPr>
              <a:t>Azure Jobs &amp; Batch;</a:t>
            </a:r>
          </a:p>
          <a:p>
            <a:pPr marL="445770" indent="-285750" defTabSz="914400">
              <a:lnSpc>
                <a:spcPct val="90000"/>
              </a:lnSpc>
              <a:spcAft>
                <a:spcPts val="600"/>
              </a:spcAft>
              <a:buClr>
                <a:schemeClr val="accent1"/>
              </a:buClr>
              <a:buFont typeface="Arial" panose="020B0604020202020204" pitchFamily="34" charset="0"/>
              <a:buChar char="•"/>
            </a:pPr>
            <a:endParaRPr lang="en-US" dirty="0">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dirty="0">
                <a:solidFill>
                  <a:srgbClr val="FFFFFF"/>
                </a:solidFill>
              </a:rPr>
              <a:t>LCM-as-a-Service</a:t>
            </a:r>
          </a:p>
        </p:txBody>
      </p:sp>
      <p:sp>
        <p:nvSpPr>
          <p:cNvPr id="77" name="Rectangle 76">
            <a:extLst>
              <a:ext uri="{FF2B5EF4-FFF2-40B4-BE49-F238E27FC236}">
                <a16:creationId xmlns:a16="http://schemas.microsoft.com/office/drawing/2014/main" id="{23ADD3AA-6CC0-4B1A-B4A3-98AD78A1E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497" y="758952"/>
            <a:ext cx="2842930"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ee the source image">
            <a:extLst>
              <a:ext uri="{FF2B5EF4-FFF2-40B4-BE49-F238E27FC236}">
                <a16:creationId xmlns:a16="http://schemas.microsoft.com/office/drawing/2014/main" id="{A6E6D9A8-E111-4F4B-85B0-62669D59F3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62503" y="1471631"/>
            <a:ext cx="2568918" cy="176613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A73D5959-733D-49EB-9C7B-0B65AD3B9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758952"/>
            <a:ext cx="2396659"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70FE657-E905-4F80-9A98-9FAC75EAC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2153" y="4090151"/>
            <a:ext cx="2836274" cy="1999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296173E-160F-42EA-B0C9-8E2804C9A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2722807"/>
            <a:ext cx="2396659"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ee the source image">
            <a:extLst>
              <a:ext uri="{FF2B5EF4-FFF2-40B4-BE49-F238E27FC236}">
                <a16:creationId xmlns:a16="http://schemas.microsoft.com/office/drawing/2014/main" id="{7C76EFE2-2D5D-4C52-BB50-A29F31D3A6B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28172" y="3578455"/>
            <a:ext cx="2122819" cy="1655799"/>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5FD8413-571F-456D-BB62-4C204826E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822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dirty="0">
                <a:solidFill>
                  <a:srgbClr val="FFFFFF"/>
                </a:solidFill>
                <a:latin typeface="+mj-lt"/>
                <a:ea typeface="+mj-ea"/>
                <a:cs typeface="+mj-cs"/>
              </a:rPr>
              <a:t>Questions</a:t>
            </a:r>
            <a:endParaRPr lang="en-US" sz="4400" b="1" kern="1200" dirty="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563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dirty="0" err="1">
                <a:solidFill>
                  <a:srgbClr val="FFFFFF"/>
                </a:solidFill>
                <a:latin typeface="+mj-lt"/>
                <a:ea typeface="+mj-ea"/>
                <a:cs typeface="+mj-cs"/>
              </a:rPr>
              <a:t>Gérer</a:t>
            </a:r>
            <a:r>
              <a:rPr lang="en-US" sz="4000" kern="1200" dirty="0">
                <a:solidFill>
                  <a:srgbClr val="FFFFFF"/>
                </a:solidFill>
                <a:latin typeface="+mj-lt"/>
                <a:ea typeface="+mj-ea"/>
                <a:cs typeface="+mj-cs"/>
              </a:rPr>
              <a:t> les </a:t>
            </a:r>
            <a:r>
              <a:rPr lang="en-US" sz="4000" kern="1200" dirty="0" err="1">
                <a:solidFill>
                  <a:srgbClr val="FFFFFF"/>
                </a:solidFill>
                <a:latin typeface="+mj-lt"/>
                <a:ea typeface="+mj-ea"/>
                <a:cs typeface="+mj-cs"/>
              </a:rPr>
              <a:t>attentes</a:t>
            </a:r>
            <a:endParaRPr lang="en-US" sz="4000" kern="1200" dirty="0">
              <a:solidFill>
                <a:srgbClr val="FFFFFF"/>
              </a:solidFill>
              <a:latin typeface="+mj-lt"/>
              <a:ea typeface="+mj-ea"/>
              <a:cs typeface="+mj-cs"/>
            </a:endParaRPr>
          </a:p>
        </p:txBody>
      </p:sp>
      <p:sp>
        <p:nvSpPr>
          <p:cNvPr id="6" name="Text Placeholder 5"/>
          <p:cNvSpPr>
            <a:spLocks noGrp="1"/>
          </p:cNvSpPr>
          <p:nvPr>
            <p:ph idx="1"/>
          </p:nvPr>
        </p:nvSpPr>
        <p:spPr/>
        <p:txBody>
          <a:bodyPr vert="horz" lIns="91440" tIns="45720" rIns="91440" bIns="45720" rtlCol="0">
            <a:normAutofit lnSpcReduction="10000"/>
          </a:bodyPr>
          <a:lstStyle/>
          <a:p>
            <a:pPr indent="-228600" defTabSz="914400">
              <a:lnSpc>
                <a:spcPct val="90000"/>
              </a:lnSpc>
              <a:buFont typeface="Arial" panose="020B0604020202020204" pitchFamily="34" charset="0"/>
              <a:buChar char="•"/>
            </a:pPr>
            <a:r>
              <a:rPr lang="en-US" dirty="0">
                <a:solidFill>
                  <a:srgbClr val="000000"/>
                </a:solidFill>
              </a:rPr>
              <a:t>Session</a:t>
            </a:r>
            <a:r>
              <a:rPr lang="en-US" sz="2000" dirty="0">
                <a:solidFill>
                  <a:srgbClr val="000000"/>
                </a:solidFill>
                <a:latin typeface="+mn-lt"/>
                <a:cs typeface="+mn-cs"/>
              </a:rPr>
              <a:t> </a:t>
            </a:r>
            <a:r>
              <a:rPr lang="en-US" sz="2000" dirty="0" err="1">
                <a:solidFill>
                  <a:srgbClr val="000000"/>
                </a:solidFill>
                <a:latin typeface="+mn-lt"/>
                <a:cs typeface="+mn-cs"/>
              </a:rPr>
              <a:t>très</a:t>
            </a:r>
            <a:r>
              <a:rPr lang="en-US" sz="2000" dirty="0">
                <a:solidFill>
                  <a:srgbClr val="000000"/>
                </a:solidFill>
                <a:latin typeface="+mn-lt"/>
                <a:cs typeface="+mn-cs"/>
              </a:rPr>
              <a:t> technique</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Nous </a:t>
            </a:r>
            <a:r>
              <a:rPr lang="en-US" sz="2000" dirty="0" err="1">
                <a:solidFill>
                  <a:srgbClr val="000000"/>
                </a:solidFill>
                <a:latin typeface="+mn-lt"/>
                <a:cs typeface="+mn-cs"/>
              </a:rPr>
              <a:t>allons</a:t>
            </a:r>
            <a:r>
              <a:rPr lang="en-US" sz="2000" dirty="0">
                <a:solidFill>
                  <a:srgbClr val="000000"/>
                </a:solidFill>
                <a:latin typeface="+mn-lt"/>
                <a:cs typeface="+mn-cs"/>
              </a:rPr>
              <a:t> prendre 15 minutes pour faire un introduction à DSC;</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err="1">
                <a:solidFill>
                  <a:srgbClr val="000000"/>
                </a:solidFill>
                <a:latin typeface="+mn-lt"/>
                <a:cs typeface="+mn-cs"/>
              </a:rPr>
              <a:t>Posez</a:t>
            </a:r>
            <a:r>
              <a:rPr lang="en-US" sz="2000" dirty="0">
                <a:solidFill>
                  <a:srgbClr val="000000"/>
                </a:solidFill>
                <a:latin typeface="+mn-lt"/>
                <a:cs typeface="+mn-cs"/>
              </a:rPr>
              <a:t> </a:t>
            </a:r>
            <a:r>
              <a:rPr lang="en-US" sz="2000" dirty="0" err="1">
                <a:solidFill>
                  <a:srgbClr val="000000"/>
                </a:solidFill>
                <a:latin typeface="+mn-lt"/>
                <a:cs typeface="+mn-cs"/>
              </a:rPr>
              <a:t>vos</a:t>
            </a:r>
            <a:r>
              <a:rPr lang="en-US" sz="2000" dirty="0">
                <a:solidFill>
                  <a:srgbClr val="000000"/>
                </a:solidFill>
                <a:latin typeface="+mn-lt"/>
                <a:cs typeface="+mn-cs"/>
              </a:rPr>
              <a:t> questions à </a:t>
            </a:r>
            <a:r>
              <a:rPr lang="en-US" sz="2000" dirty="0" err="1">
                <a:solidFill>
                  <a:srgbClr val="000000"/>
                </a:solidFill>
                <a:latin typeface="+mn-lt"/>
                <a:cs typeface="+mn-cs"/>
              </a:rPr>
              <a:t>mesure</a:t>
            </a:r>
            <a:r>
              <a:rPr lang="en-US" sz="2000" dirty="0">
                <a:solidFill>
                  <a:srgbClr val="000000"/>
                </a:solidFill>
                <a:latin typeface="+mn-lt"/>
                <a:cs typeface="+mn-cs"/>
              </a:rPr>
              <a:t> </a:t>
            </a:r>
            <a:r>
              <a:rPr lang="en-US" sz="2000" dirty="0" err="1">
                <a:solidFill>
                  <a:srgbClr val="000000"/>
                </a:solidFill>
                <a:latin typeface="+mn-lt"/>
                <a:cs typeface="+mn-cs"/>
              </a:rPr>
              <a:t>svp</a:t>
            </a:r>
            <a:r>
              <a:rPr lang="en-US" sz="2000" dirty="0">
                <a:solidFill>
                  <a:srgbClr val="000000"/>
                </a:solidFill>
                <a:latin typeface="+mn-lt"/>
                <a:cs typeface="+mn-cs"/>
              </a:rPr>
              <a:t>;</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Nous </a:t>
            </a:r>
            <a:r>
              <a:rPr lang="en-US" sz="2000" dirty="0" err="1">
                <a:solidFill>
                  <a:srgbClr val="000000"/>
                </a:solidFill>
                <a:latin typeface="+mn-lt"/>
                <a:cs typeface="+mn-cs"/>
              </a:rPr>
              <a:t>couvrirons</a:t>
            </a:r>
            <a:r>
              <a:rPr lang="en-US" sz="2000" dirty="0">
                <a:solidFill>
                  <a:srgbClr val="000000"/>
                </a:solidFill>
                <a:latin typeface="+mn-lt"/>
                <a:cs typeface="+mn-cs"/>
              </a:rPr>
              <a:t> </a:t>
            </a:r>
            <a:r>
              <a:rPr lang="en-US" sz="2000" dirty="0" err="1">
                <a:solidFill>
                  <a:srgbClr val="000000"/>
                </a:solidFill>
                <a:latin typeface="+mn-lt"/>
                <a:cs typeface="+mn-cs"/>
              </a:rPr>
              <a:t>quelques</a:t>
            </a:r>
            <a:r>
              <a:rPr lang="en-US" sz="2000" dirty="0">
                <a:solidFill>
                  <a:srgbClr val="000000"/>
                </a:solidFill>
                <a:latin typeface="+mn-lt"/>
                <a:cs typeface="+mn-cs"/>
              </a:rPr>
              <a:t> scenarios “on-premises” pour </a:t>
            </a:r>
            <a:r>
              <a:rPr lang="en-US" sz="2000" dirty="0" err="1">
                <a:solidFill>
                  <a:srgbClr val="000000"/>
                </a:solidFill>
                <a:latin typeface="+mn-lt"/>
                <a:cs typeface="+mn-cs"/>
              </a:rPr>
              <a:t>permettre</a:t>
            </a:r>
            <a:r>
              <a:rPr lang="en-US" sz="2000" dirty="0">
                <a:solidFill>
                  <a:srgbClr val="000000"/>
                </a:solidFill>
                <a:latin typeface="+mn-lt"/>
                <a:cs typeface="+mn-cs"/>
              </a:rPr>
              <a:t> de </a:t>
            </a:r>
            <a:r>
              <a:rPr lang="en-US" sz="2000" dirty="0" err="1">
                <a:solidFill>
                  <a:srgbClr val="000000"/>
                </a:solidFill>
                <a:latin typeface="+mn-lt"/>
                <a:cs typeface="+mn-cs"/>
              </a:rPr>
              <a:t>mieux</a:t>
            </a:r>
            <a:r>
              <a:rPr lang="en-US" sz="2000" dirty="0">
                <a:solidFill>
                  <a:srgbClr val="000000"/>
                </a:solidFill>
                <a:latin typeface="+mn-lt"/>
                <a:cs typeface="+mn-cs"/>
              </a:rPr>
              <a:t> </a:t>
            </a:r>
            <a:r>
              <a:rPr lang="en-US" sz="2000" dirty="0" err="1">
                <a:solidFill>
                  <a:srgbClr val="000000"/>
                </a:solidFill>
                <a:latin typeface="+mn-lt"/>
                <a:cs typeface="+mn-cs"/>
              </a:rPr>
              <a:t>comprendre</a:t>
            </a:r>
            <a:r>
              <a:rPr lang="en-US" sz="2000" dirty="0">
                <a:solidFill>
                  <a:srgbClr val="000000"/>
                </a:solidFill>
                <a:latin typeface="+mn-lt"/>
                <a:cs typeface="+mn-cs"/>
              </a:rPr>
              <a:t> la matière;</a:t>
            </a:r>
          </a:p>
          <a:p>
            <a:pPr indent="-228600" defTabSz="914400">
              <a:lnSpc>
                <a:spcPct val="90000"/>
              </a:lnSpc>
              <a:buFont typeface="Arial" panose="020B0604020202020204" pitchFamily="34" charset="0"/>
              <a:buChar char="•"/>
            </a:pPr>
            <a:endParaRPr lang="en-US" dirty="0">
              <a:solidFill>
                <a:srgbClr val="000000"/>
              </a:solidFill>
            </a:endParaRPr>
          </a:p>
          <a:p>
            <a:pPr indent="-228600" defTabSz="914400">
              <a:lnSpc>
                <a:spcPct val="90000"/>
              </a:lnSpc>
              <a:buFont typeface="Arial" panose="020B0604020202020204" pitchFamily="34" charset="0"/>
              <a:buChar char="•"/>
            </a:pPr>
            <a:r>
              <a:rPr lang="en-US" sz="2000" dirty="0" err="1">
                <a:solidFill>
                  <a:srgbClr val="000000"/>
                </a:solidFill>
                <a:latin typeface="+mn-lt"/>
                <a:cs typeface="+mn-cs"/>
              </a:rPr>
              <a:t>Toutes</a:t>
            </a:r>
            <a:r>
              <a:rPr lang="en-US" sz="2000" dirty="0">
                <a:solidFill>
                  <a:srgbClr val="000000"/>
                </a:solidFill>
                <a:latin typeface="+mn-lt"/>
                <a:cs typeface="+mn-cs"/>
              </a:rPr>
              <a:t> les </a:t>
            </a:r>
            <a:r>
              <a:rPr lang="en-US" sz="2000" dirty="0" err="1">
                <a:solidFill>
                  <a:srgbClr val="000000"/>
                </a:solidFill>
                <a:latin typeface="+mn-lt"/>
                <a:cs typeface="+mn-cs"/>
              </a:rPr>
              <a:t>démos</a:t>
            </a:r>
            <a:r>
              <a:rPr lang="en-US" sz="2000" dirty="0">
                <a:solidFill>
                  <a:srgbClr val="000000"/>
                </a:solidFill>
                <a:latin typeface="+mn-lt"/>
                <a:cs typeface="+mn-cs"/>
              </a:rPr>
              <a:t> et le matériel:</a:t>
            </a:r>
          </a:p>
          <a:p>
            <a:pPr lvl="1" indent="-228600">
              <a:buFont typeface="Arial" panose="020B0604020202020204" pitchFamily="34" charset="0"/>
              <a:buChar char="•"/>
            </a:pPr>
            <a:r>
              <a:rPr lang="en-US" dirty="0">
                <a:solidFill>
                  <a:srgbClr val="000000"/>
                </a:solidFill>
                <a:hlinkClick r:id="rId3"/>
              </a:rPr>
              <a:t>https://Github.com/NikCharlebois/conferences</a:t>
            </a:r>
            <a:r>
              <a:rPr lang="en-US" dirty="0">
                <a:solidFill>
                  <a:srgbClr val="000000"/>
                </a:solidFill>
              </a:rPr>
              <a:t> </a:t>
            </a:r>
            <a:endParaRPr lang="en-US" dirty="0">
              <a:solidFill>
                <a:srgbClr val="000000"/>
              </a:solidFill>
              <a:latin typeface="+mn-lt"/>
              <a:cs typeface="+mn-cs"/>
            </a:endParaRP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4"/>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dirty="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265236"/>
          </a:xfrm>
          <a:prstGeom prst="rect">
            <a:avLst/>
          </a:prstGeom>
          <a:noFill/>
        </p:spPr>
        <p:txBody>
          <a:bodyPr wrap="square" rtlCol="0">
            <a:spAutoFit/>
          </a:bodyPr>
          <a:lstStyle/>
          <a:p>
            <a:pPr marL="285750" indent="-285750">
              <a:buFont typeface="Arial" panose="020B0604020202020204" pitchFamily="34" charset="0"/>
              <a:buChar char="•"/>
            </a:pPr>
            <a:r>
              <a:rPr lang="en-CA" dirty="0" err="1"/>
              <a:t>Survol</a:t>
            </a:r>
            <a:r>
              <a:rPr lang="en-CA" dirty="0"/>
              <a:t> de DSC;</a:t>
            </a:r>
          </a:p>
          <a:p>
            <a:endParaRPr lang="en-CA" dirty="0"/>
          </a:p>
          <a:p>
            <a:pPr marL="285750" indent="-285750">
              <a:buFont typeface="Arial" panose="020B0604020202020204" pitchFamily="34" charset="0"/>
              <a:buChar char="•"/>
            </a:pPr>
            <a:r>
              <a:rPr lang="en-CA" dirty="0"/>
              <a:t>ReverseDSC </a:t>
            </a:r>
            <a:r>
              <a:rPr lang="en-CA" dirty="0" err="1"/>
              <a:t>en</a:t>
            </a:r>
            <a:r>
              <a:rPr lang="en-CA" dirty="0"/>
              <a:t> action;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Introduction à Office365DSC;</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Azure </a:t>
            </a:r>
            <a:r>
              <a:rPr lang="en-CA" dirty="0" err="1"/>
              <a:t>DevOPS</a:t>
            </a:r>
            <a:r>
              <a:rPr lang="en-CA" dirty="0"/>
              <a:t> Integration scenarios;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4A1371-3AC2-4E04-B445-6A45BCC94967}"/>
              </a:ext>
            </a:extLst>
          </p:cNvPr>
          <p:cNvPicPr>
            <a:picLocks noChangeAspect="1"/>
          </p:cNvPicPr>
          <p:nvPr/>
        </p:nvPicPr>
        <p:blipFill>
          <a:blip r:embed="rId3"/>
          <a:stretch>
            <a:fillRect/>
          </a:stretch>
        </p:blipFill>
        <p:spPr>
          <a:xfrm>
            <a:off x="0" y="1692084"/>
            <a:ext cx="12192000" cy="3473832"/>
          </a:xfrm>
          <a:prstGeom prst="rect">
            <a:avLst/>
          </a:prstGeom>
        </p:spPr>
      </p:pic>
      <p:sp>
        <p:nvSpPr>
          <p:cNvPr id="2" name="TextBox 1">
            <a:extLst>
              <a:ext uri="{FF2B5EF4-FFF2-40B4-BE49-F238E27FC236}">
                <a16:creationId xmlns:a16="http://schemas.microsoft.com/office/drawing/2014/main" id="{A673538C-4398-492F-A2AB-226EABF6BDC3}"/>
              </a:ext>
            </a:extLst>
          </p:cNvPr>
          <p:cNvSpPr txBox="1"/>
          <p:nvPr/>
        </p:nvSpPr>
        <p:spPr>
          <a:xfrm>
            <a:off x="6761871" y="4398499"/>
            <a:ext cx="3362178" cy="862819"/>
          </a:xfrm>
          <a:prstGeom prst="rect">
            <a:avLst/>
          </a:prstGeom>
          <a:solidFill>
            <a:schemeClr val="bg1"/>
          </a:solidFill>
        </p:spPr>
        <p:txBody>
          <a:bodyPr wrap="square" lIns="0" tIns="0" rIns="0" bIns="0" rtlCol="0">
            <a:spAutoFit/>
          </a:bodyPr>
          <a:lstStyle/>
          <a:p>
            <a:pPr algn="l"/>
            <a:endParaRPr lang="en-US" sz="2000" dirty="0" err="1">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B4A44F75-F523-454B-A508-542A7C596E0D}"/>
              </a:ext>
            </a:extLst>
          </p:cNvPr>
          <p:cNvSpPr txBox="1"/>
          <p:nvPr/>
        </p:nvSpPr>
        <p:spPr>
          <a:xfrm>
            <a:off x="9576561" y="4244610"/>
            <a:ext cx="2239459" cy="307777"/>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 Me</a:t>
            </a:r>
          </a:p>
        </p:txBody>
      </p:sp>
      <p:sp>
        <p:nvSpPr>
          <p:cNvPr id="4" name="TextBox 3">
            <a:extLst>
              <a:ext uri="{FF2B5EF4-FFF2-40B4-BE49-F238E27FC236}">
                <a16:creationId xmlns:a16="http://schemas.microsoft.com/office/drawing/2014/main" id="{080B2601-3ABF-48B2-BB8A-932210DFDC34}"/>
              </a:ext>
            </a:extLst>
          </p:cNvPr>
          <p:cNvSpPr txBox="1"/>
          <p:nvPr/>
        </p:nvSpPr>
        <p:spPr>
          <a:xfrm>
            <a:off x="2575660" y="4857127"/>
            <a:ext cx="8120630" cy="615553"/>
          </a:xfrm>
          <a:prstGeom prst="rect">
            <a:avLst/>
          </a:prstGeom>
          <a:noFill/>
        </p:spPr>
        <p:txBody>
          <a:bodyPr wrap="square" lIns="0" tIns="0" rIns="0" bIns="0" rtlCol="0">
            <a:spAutoFit/>
          </a:bodyPr>
          <a:lstStyle/>
          <a:p>
            <a:pPr algn="ctr"/>
            <a:r>
              <a:rPr lang="fr-CA" sz="2000" dirty="0">
                <a:gradFill>
                  <a:gsLst>
                    <a:gs pos="2917">
                      <a:schemeClr val="tx1"/>
                    </a:gs>
                    <a:gs pos="30000">
                      <a:schemeClr val="tx1"/>
                    </a:gs>
                  </a:gsLst>
                  <a:lin ang="5400000" scaled="0"/>
                </a:gradFill>
              </a:rPr>
              <a:t>Si votre solution n’apparaît pas comme étant magique, vous n’avez pas terminé de l’automatiser</a:t>
            </a:r>
          </a:p>
        </p:txBody>
      </p:sp>
    </p:spTree>
    <p:extLst>
      <p:ext uri="{BB962C8B-B14F-4D97-AF65-F5344CB8AC3E}">
        <p14:creationId xmlns:p14="http://schemas.microsoft.com/office/powerpoint/2010/main" val="52711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EB377C2C-9DE4-4829-8FB8-1CB955D2F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566" y="996809"/>
            <a:ext cx="7781946" cy="58958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D28E60-F757-4F61-B9E6-0A3962B3D1DA}"/>
              </a:ext>
            </a:extLst>
          </p:cNvPr>
          <p:cNvSpPr txBox="1"/>
          <p:nvPr/>
        </p:nvSpPr>
        <p:spPr>
          <a:xfrm>
            <a:off x="1805565" y="5770418"/>
            <a:ext cx="10102417" cy="307777"/>
          </a:xfrm>
          <a:prstGeom prst="rect">
            <a:avLst/>
          </a:prstGeom>
          <a:noFill/>
        </p:spPr>
        <p:txBody>
          <a:bodyPr wrap="square" lIns="0" tIns="0" rIns="0" bIns="0" rtlCol="0">
            <a:spAutoFit/>
          </a:bodyPr>
          <a:lstStyle/>
          <a:p>
            <a:r>
              <a:rPr lang="fr-CA" sz="2000" dirty="0">
                <a:gradFill>
                  <a:gsLst>
                    <a:gs pos="2917">
                      <a:schemeClr val="tx1"/>
                    </a:gs>
                    <a:gs pos="30000">
                      <a:schemeClr val="tx1"/>
                    </a:gs>
                  </a:gsLst>
                  <a:lin ang="5400000" scaled="0"/>
                </a:gradFill>
                <a:hlinkClick r:id="rId3"/>
              </a:rPr>
              <a:t>https://go.microsoft.com/fwlink/p/?LinkID=698279&amp;culture=en-US&amp;country=US</a:t>
            </a:r>
            <a:r>
              <a:rPr lang="fr-CA" sz="2000" dirty="0">
                <a:gradFill>
                  <a:gsLst>
                    <a:gs pos="2917">
                      <a:schemeClr val="tx1"/>
                    </a:gs>
                    <a:gs pos="30000">
                      <a:schemeClr val="tx1"/>
                    </a:gs>
                  </a:gsLst>
                  <a:lin ang="5400000" scaled="0"/>
                </a:gradFill>
              </a:rPr>
              <a:t> </a:t>
            </a:r>
          </a:p>
        </p:txBody>
      </p:sp>
      <p:sp>
        <p:nvSpPr>
          <p:cNvPr id="5" name="Title 4">
            <a:extLst>
              <a:ext uri="{FF2B5EF4-FFF2-40B4-BE49-F238E27FC236}">
                <a16:creationId xmlns:a16="http://schemas.microsoft.com/office/drawing/2014/main" id="{17B53128-F710-4447-951E-F2C12F65A2EF}"/>
              </a:ext>
            </a:extLst>
          </p:cNvPr>
          <p:cNvSpPr>
            <a:spLocks noGrp="1"/>
          </p:cNvSpPr>
          <p:nvPr>
            <p:ph type="title"/>
          </p:nvPr>
        </p:nvSpPr>
        <p:spPr/>
        <p:txBody>
          <a:bodyPr/>
          <a:lstStyle/>
          <a:p>
            <a:r>
              <a:rPr lang="fr-CA" dirty="0"/>
              <a:t>Création de Tenant de Démo</a:t>
            </a:r>
          </a:p>
        </p:txBody>
      </p:sp>
    </p:spTree>
    <p:extLst>
      <p:ext uri="{BB962C8B-B14F-4D97-AF65-F5344CB8AC3E}">
        <p14:creationId xmlns:p14="http://schemas.microsoft.com/office/powerpoint/2010/main" val="456433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AE7E0F4A58804D89631D7004F8D0E7" ma:contentTypeVersion="0" ma:contentTypeDescription="Create a new document." ma:contentTypeScope="" ma:versionID="483aa83acf3f341878d91fd9a6b6e2b5">
  <xsd:schema xmlns:xsd="http://www.w3.org/2001/XMLSchema" xmlns:xs="http://www.w3.org/2001/XMLSchema" xmlns:p="http://schemas.microsoft.com/office/2006/metadata/properties" targetNamespace="http://schemas.microsoft.com/office/2006/metadata/properties" ma:root="true" ma:fieldsID="e0ca446a00e7d280110fb946ecfa31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0E7F4F-22DB-4882-A945-B83955D04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27</TotalTime>
  <Words>1008</Words>
  <Application>Microsoft Office PowerPoint</Application>
  <PresentationFormat>Widescreen</PresentationFormat>
  <Paragraphs>217</Paragraphs>
  <Slides>33</Slides>
  <Notes>12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33</vt:i4>
      </vt:variant>
    </vt:vector>
  </HeadingPairs>
  <TitlesOfParts>
    <vt:vector size="48" baseType="lpstr">
      <vt:lpstr>Arial</vt:lpstr>
      <vt:lpstr>Calibri</vt:lpstr>
      <vt:lpstr>Consolas</vt:lpstr>
      <vt:lpstr>Corbel</vt:lpstr>
      <vt:lpstr>Lucida Console</vt:lpstr>
      <vt:lpstr>Segoe</vt:lpstr>
      <vt:lpstr>Segoe UI</vt:lpstr>
      <vt:lpstr>Segoe UI Light</vt:lpstr>
      <vt:lpstr>Segoe UI Semibold</vt:lpstr>
      <vt:lpstr>Segoe UI Semilight</vt:lpstr>
      <vt:lpstr>Wingdings</vt:lpstr>
      <vt:lpstr>Wingdings 2</vt:lpstr>
      <vt:lpstr>WHITE TEMPLATE</vt:lpstr>
      <vt:lpstr>Frame</vt:lpstr>
      <vt:lpstr>5-30055_SharePoint Template 2012 - 16x9 - White Background</vt:lpstr>
      <vt:lpstr>PowerShell Desired State Configuration pour Office 365</vt:lpstr>
      <vt:lpstr> ‏@NikCharlebois</vt:lpstr>
      <vt:lpstr>PowerPoint Presentation</vt:lpstr>
      <vt:lpstr>PowerPoint Presentation</vt:lpstr>
      <vt:lpstr>Gérer les attentes</vt:lpstr>
      <vt:lpstr>Agenda</vt:lpstr>
      <vt:lpstr>PowerPoint Presentation</vt:lpstr>
      <vt:lpstr>Création de Tenant de Démo</vt:lpstr>
      <vt:lpstr>Desired State Configuration</vt:lpstr>
      <vt:lpstr>Différence avec le PowerShell “Classique”</vt:lpstr>
      <vt:lpstr>PowerPoint Presentation</vt:lpstr>
      <vt:lpstr>PowerShell DSC (survol à 10,000 pieds)</vt:lpstr>
      <vt:lpstr>Survaillance des dérapages de configuration</vt:lpstr>
      <vt:lpstr>Survaillance des dérapages de configuration</vt:lpstr>
      <vt:lpstr>Survaillance des dérapages de configuration</vt:lpstr>
      <vt:lpstr>Survaillance des dérapages de configuration</vt:lpstr>
      <vt:lpstr>S’assurer de l’état des serveurs</vt:lpstr>
      <vt:lpstr>Démo 1</vt:lpstr>
      <vt:lpstr>Modules DSC</vt:lpstr>
      <vt:lpstr>SharePointDSC</vt:lpstr>
      <vt:lpstr>SharePointDSC</vt:lpstr>
      <vt:lpstr>Logique Interne des ressources DSC</vt:lpstr>
      <vt:lpstr>PowerPoint Presentation</vt:lpstr>
      <vt:lpstr>ReverseDSC</vt:lpstr>
      <vt:lpstr>Démo 2</vt:lpstr>
      <vt:lpstr>Scénarios pour ReverseDSC</vt:lpstr>
      <vt:lpstr>Office365DSC</vt:lpstr>
      <vt:lpstr>Office365DSC</vt:lpstr>
      <vt:lpstr>Démo 3</vt:lpstr>
      <vt:lpstr>Azure DevOPS</vt:lpstr>
      <vt:lpstr>Démo 4</vt:lpstr>
      <vt:lpstr>Paradigme des SaaS “as-code”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 pour Office 365</dc:title>
  <dc:creator>Nik Charlebois</dc:creator>
  <cp:lastModifiedBy>Nik Charlebois</cp:lastModifiedBy>
  <cp:revision>1</cp:revision>
  <dcterms:created xsi:type="dcterms:W3CDTF">2019-05-09T19:13:01Z</dcterms:created>
  <dcterms:modified xsi:type="dcterms:W3CDTF">2019-05-11T12:01:08Z</dcterms:modified>
</cp:coreProperties>
</file>